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5" r:id="rId2"/>
    <p:sldId id="262" r:id="rId3"/>
    <p:sldId id="284" r:id="rId4"/>
    <p:sldId id="280" r:id="rId5"/>
    <p:sldId id="283" r:id="rId6"/>
    <p:sldId id="257" r:id="rId7"/>
    <p:sldId id="281" r:id="rId8"/>
    <p:sldId id="282" r:id="rId9"/>
    <p:sldId id="285" r:id="rId10"/>
    <p:sldId id="286" r:id="rId11"/>
    <p:sldId id="258" r:id="rId12"/>
    <p:sldId id="261" r:id="rId13"/>
    <p:sldId id="263" r:id="rId14"/>
    <p:sldId id="264" r:id="rId15"/>
    <p:sldId id="265" r:id="rId16"/>
    <p:sldId id="271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B294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76" autoAdjust="0"/>
    <p:restoredTop sz="94660"/>
  </p:normalViewPr>
  <p:slideViewPr>
    <p:cSldViewPr>
      <p:cViewPr varScale="1">
        <p:scale>
          <a:sx n="69" d="100"/>
          <a:sy n="69" d="100"/>
        </p:scale>
        <p:origin x="-5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1DF99F-4F55-4690-A29C-EB6C81A25BDA}" type="doc">
      <dgm:prSet loTypeId="urn:microsoft.com/office/officeart/2005/8/layout/radial4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B4A3CCDF-7702-417D-93BD-AEE611AA8FA3}">
      <dgm:prSet phldrT="[Texto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s-ES" sz="1800" dirty="0" smtClean="0">
              <a:solidFill>
                <a:srgbClr val="FFFF00"/>
              </a:solidFill>
            </a:rPr>
            <a:t>Amor</a:t>
          </a:r>
          <a:endParaRPr lang="es-AR" sz="1800" dirty="0">
            <a:solidFill>
              <a:srgbClr val="FFFF00"/>
            </a:solidFill>
          </a:endParaRPr>
        </a:p>
      </dgm:t>
    </dgm:pt>
    <dgm:pt modelId="{A54EE7A7-85D4-4CBC-B6AD-B78FD0E87878}" type="parTrans" cxnId="{C7F66A4F-B1CD-4D48-B264-A6504CBA76F4}">
      <dgm:prSet/>
      <dgm:spPr/>
      <dgm:t>
        <a:bodyPr/>
        <a:lstStyle/>
        <a:p>
          <a:endParaRPr lang="es-AR"/>
        </a:p>
      </dgm:t>
    </dgm:pt>
    <dgm:pt modelId="{67ACBCCD-2423-413E-BA84-0B72A182DC0F}" type="sibTrans" cxnId="{C7F66A4F-B1CD-4D48-B264-A6504CBA76F4}">
      <dgm:prSet/>
      <dgm:spPr/>
      <dgm:t>
        <a:bodyPr/>
        <a:lstStyle/>
        <a:p>
          <a:endParaRPr lang="es-AR"/>
        </a:p>
      </dgm:t>
    </dgm:pt>
    <dgm:pt modelId="{366F6ACA-7E31-4651-A761-5EE395981FA5}">
      <dgm:prSet phldrT="[Texto]"/>
      <dgm:spPr>
        <a:solidFill>
          <a:srgbClr val="C00000"/>
        </a:solidFill>
      </dgm:spPr>
      <dgm:t>
        <a:bodyPr/>
        <a:lstStyle/>
        <a:p>
          <a:r>
            <a:rPr lang="es-ES" dirty="0" smtClean="0"/>
            <a:t>Logra ser Haciéndose con un otro</a:t>
          </a:r>
          <a:endParaRPr lang="es-AR" dirty="0"/>
        </a:p>
      </dgm:t>
    </dgm:pt>
    <dgm:pt modelId="{C8C4F62D-AB1E-40AF-8D5B-DC4622D61D38}" type="parTrans" cxnId="{8A4EFE2C-FDE2-4631-B40C-110AAF0FAE74}">
      <dgm:prSet/>
      <dgm:spPr/>
      <dgm:t>
        <a:bodyPr/>
        <a:lstStyle/>
        <a:p>
          <a:endParaRPr lang="es-AR"/>
        </a:p>
      </dgm:t>
    </dgm:pt>
    <dgm:pt modelId="{4272001C-3DF2-4A54-A83C-29B3B980CD85}" type="sibTrans" cxnId="{8A4EFE2C-FDE2-4631-B40C-110AAF0FAE74}">
      <dgm:prSet/>
      <dgm:spPr/>
      <dgm:t>
        <a:bodyPr/>
        <a:lstStyle/>
        <a:p>
          <a:endParaRPr lang="es-AR"/>
        </a:p>
      </dgm:t>
    </dgm:pt>
    <dgm:pt modelId="{DE733B6C-2DDB-4D69-89AA-A974C68E0245}">
      <dgm:prSet/>
      <dgm:spPr/>
      <dgm:t>
        <a:bodyPr/>
        <a:lstStyle/>
        <a:p>
          <a:endParaRPr lang="es-AR" dirty="0"/>
        </a:p>
      </dgm:t>
    </dgm:pt>
    <dgm:pt modelId="{8095F626-9234-4A41-B575-407E2EEB4911}" type="parTrans" cxnId="{77884ADE-79CF-49B6-95CC-70809F6E3CCF}">
      <dgm:prSet/>
      <dgm:spPr/>
      <dgm:t>
        <a:bodyPr/>
        <a:lstStyle/>
        <a:p>
          <a:endParaRPr lang="es-AR"/>
        </a:p>
      </dgm:t>
    </dgm:pt>
    <dgm:pt modelId="{8CB90A95-C365-461E-8FAC-DF8D7DD9D9B1}" type="sibTrans" cxnId="{77884ADE-79CF-49B6-95CC-70809F6E3CCF}">
      <dgm:prSet/>
      <dgm:spPr/>
      <dgm:t>
        <a:bodyPr/>
        <a:lstStyle/>
        <a:p>
          <a:endParaRPr lang="es-AR"/>
        </a:p>
      </dgm:t>
    </dgm:pt>
    <dgm:pt modelId="{04D100CD-3501-45A0-AEAD-A11860903908}">
      <dgm:prSet/>
      <dgm:spPr/>
      <dgm:t>
        <a:bodyPr/>
        <a:lstStyle/>
        <a:p>
          <a:endParaRPr lang="es-AR" dirty="0"/>
        </a:p>
      </dgm:t>
    </dgm:pt>
    <dgm:pt modelId="{CEC79570-1BBE-48A5-A913-F208F2DF00AE}" type="parTrans" cxnId="{5B3D82FD-F69F-4251-BBAB-054A26BD52B6}">
      <dgm:prSet/>
      <dgm:spPr/>
      <dgm:t>
        <a:bodyPr/>
        <a:lstStyle/>
        <a:p>
          <a:endParaRPr lang="es-AR"/>
        </a:p>
      </dgm:t>
    </dgm:pt>
    <dgm:pt modelId="{3C617D2C-A726-4358-A21F-B057C1FF35EB}" type="sibTrans" cxnId="{5B3D82FD-F69F-4251-BBAB-054A26BD52B6}">
      <dgm:prSet/>
      <dgm:spPr/>
      <dgm:t>
        <a:bodyPr/>
        <a:lstStyle/>
        <a:p>
          <a:endParaRPr lang="es-AR"/>
        </a:p>
      </dgm:t>
    </dgm:pt>
    <dgm:pt modelId="{DF7D4414-1FF5-43F6-8F1F-D161D218DED4}">
      <dgm:prSet/>
      <dgm:spPr>
        <a:solidFill>
          <a:srgbClr val="C00000"/>
        </a:solidFill>
      </dgm:spPr>
      <dgm:t>
        <a:bodyPr/>
        <a:lstStyle/>
        <a:p>
          <a:r>
            <a:rPr lang="es-ES" dirty="0" smtClean="0"/>
            <a:t>Capacidad decisoria y libertad</a:t>
          </a:r>
          <a:endParaRPr lang="es-AR" dirty="0"/>
        </a:p>
      </dgm:t>
    </dgm:pt>
    <dgm:pt modelId="{0204DD2F-EBCE-46E9-97C0-E51C80AF38B7}" type="parTrans" cxnId="{AE85553C-820D-409A-949A-006417FF0F7C}">
      <dgm:prSet/>
      <dgm:spPr/>
      <dgm:t>
        <a:bodyPr/>
        <a:lstStyle/>
        <a:p>
          <a:endParaRPr lang="es-AR"/>
        </a:p>
      </dgm:t>
    </dgm:pt>
    <dgm:pt modelId="{3A1F1A05-9B43-4D39-B356-D33E048656B4}" type="sibTrans" cxnId="{AE85553C-820D-409A-949A-006417FF0F7C}">
      <dgm:prSet/>
      <dgm:spPr/>
      <dgm:t>
        <a:bodyPr/>
        <a:lstStyle/>
        <a:p>
          <a:endParaRPr lang="es-AR"/>
        </a:p>
      </dgm:t>
    </dgm:pt>
    <dgm:pt modelId="{A99F9DAA-020D-4689-BFC8-2690D692FF8D}">
      <dgm:prSet/>
      <dgm:spPr>
        <a:solidFill>
          <a:srgbClr val="C00000"/>
        </a:solidFill>
      </dgm:spPr>
      <dgm:t>
        <a:bodyPr/>
        <a:lstStyle/>
        <a:p>
          <a:r>
            <a:rPr lang="es-ES" dirty="0" smtClean="0"/>
            <a:t>Único e irrepetible</a:t>
          </a:r>
          <a:endParaRPr lang="es-AR" dirty="0"/>
        </a:p>
      </dgm:t>
    </dgm:pt>
    <dgm:pt modelId="{6F2773DD-DD20-48ED-8AAD-304BD10CC023}" type="parTrans" cxnId="{AE96842F-6139-4503-A7B2-40A3C974AE63}">
      <dgm:prSet/>
      <dgm:spPr/>
      <dgm:t>
        <a:bodyPr/>
        <a:lstStyle/>
        <a:p>
          <a:endParaRPr lang="es-AR"/>
        </a:p>
      </dgm:t>
    </dgm:pt>
    <dgm:pt modelId="{0159DB38-F0DD-44E2-97A8-2F922B771656}" type="sibTrans" cxnId="{AE96842F-6139-4503-A7B2-40A3C974AE63}">
      <dgm:prSet/>
      <dgm:spPr/>
      <dgm:t>
        <a:bodyPr/>
        <a:lstStyle/>
        <a:p>
          <a:endParaRPr lang="es-AR"/>
        </a:p>
      </dgm:t>
    </dgm:pt>
    <dgm:pt modelId="{1C4909D1-F22C-43B3-9328-EE81E8F90010}">
      <dgm:prSet/>
      <dgm:spPr>
        <a:solidFill>
          <a:srgbClr val="C00000"/>
        </a:solidFill>
      </dgm:spPr>
      <dgm:t>
        <a:bodyPr/>
        <a:lstStyle/>
        <a:p>
          <a:r>
            <a:rPr lang="es-ES" dirty="0" smtClean="0"/>
            <a:t>conciencia de sí mismo</a:t>
          </a:r>
          <a:endParaRPr lang="es-AR" dirty="0"/>
        </a:p>
      </dgm:t>
    </dgm:pt>
    <dgm:pt modelId="{DE439DF9-2A7C-4B11-AE83-BD19BF550636}" type="parTrans" cxnId="{F0CE2E45-6471-4AE1-9CD3-EA4C4FEDD286}">
      <dgm:prSet/>
      <dgm:spPr/>
      <dgm:t>
        <a:bodyPr/>
        <a:lstStyle/>
        <a:p>
          <a:endParaRPr lang="es-AR"/>
        </a:p>
      </dgm:t>
    </dgm:pt>
    <dgm:pt modelId="{F6BE8F2C-B801-4D4F-B256-6A1D21CBD96B}" type="sibTrans" cxnId="{F0CE2E45-6471-4AE1-9CD3-EA4C4FEDD286}">
      <dgm:prSet/>
      <dgm:spPr/>
      <dgm:t>
        <a:bodyPr/>
        <a:lstStyle/>
        <a:p>
          <a:endParaRPr lang="es-AR"/>
        </a:p>
      </dgm:t>
    </dgm:pt>
    <dgm:pt modelId="{32737C3F-D268-4813-9867-9F05729E4271}">
      <dgm:prSet/>
      <dgm:spPr>
        <a:solidFill>
          <a:srgbClr val="C00000"/>
        </a:solidFill>
      </dgm:spPr>
      <dgm:t>
        <a:bodyPr/>
        <a:lstStyle/>
        <a:p>
          <a:r>
            <a:rPr lang="es-ES" dirty="0" smtClean="0"/>
            <a:t>Ser Espiritual y Racional</a:t>
          </a:r>
          <a:endParaRPr lang="es-AR" dirty="0"/>
        </a:p>
      </dgm:t>
    </dgm:pt>
    <dgm:pt modelId="{32AAB568-D067-4389-88B8-CA09E974425F}" type="parTrans" cxnId="{7C3AF107-0EE0-4FB8-AF44-A427DEF57901}">
      <dgm:prSet/>
      <dgm:spPr/>
      <dgm:t>
        <a:bodyPr/>
        <a:lstStyle/>
        <a:p>
          <a:endParaRPr lang="es-AR"/>
        </a:p>
      </dgm:t>
    </dgm:pt>
    <dgm:pt modelId="{A43BCF48-1CEC-404F-BFAB-DD232650403D}" type="sibTrans" cxnId="{7C3AF107-0EE0-4FB8-AF44-A427DEF57901}">
      <dgm:prSet/>
      <dgm:spPr/>
      <dgm:t>
        <a:bodyPr/>
        <a:lstStyle/>
        <a:p>
          <a:endParaRPr lang="es-AR"/>
        </a:p>
      </dgm:t>
    </dgm:pt>
    <dgm:pt modelId="{C7E90044-F049-4190-94E1-FA93AEE52959}">
      <dgm:prSet/>
      <dgm:spPr>
        <a:solidFill>
          <a:srgbClr val="C00000"/>
        </a:solidFill>
      </dgm:spPr>
      <dgm:t>
        <a:bodyPr/>
        <a:lstStyle/>
        <a:p>
          <a:r>
            <a:rPr lang="es-ES" dirty="0" smtClean="0"/>
            <a:t>Capacidad de recogerse en su intimidad</a:t>
          </a:r>
          <a:endParaRPr lang="es-AR" dirty="0"/>
        </a:p>
      </dgm:t>
    </dgm:pt>
    <dgm:pt modelId="{3272BD86-C63A-481F-9291-6A935CED66D6}" type="parTrans" cxnId="{078A642A-C120-4203-BBBF-6E9E78F96696}">
      <dgm:prSet/>
      <dgm:spPr/>
      <dgm:t>
        <a:bodyPr/>
        <a:lstStyle/>
        <a:p>
          <a:endParaRPr lang="es-AR"/>
        </a:p>
      </dgm:t>
    </dgm:pt>
    <dgm:pt modelId="{79F118DD-0211-4277-BA21-9BD71F8BD74C}" type="sibTrans" cxnId="{078A642A-C120-4203-BBBF-6E9E78F96696}">
      <dgm:prSet/>
      <dgm:spPr/>
      <dgm:t>
        <a:bodyPr/>
        <a:lstStyle/>
        <a:p>
          <a:endParaRPr lang="es-AR"/>
        </a:p>
      </dgm:t>
    </dgm:pt>
    <dgm:pt modelId="{5B1C4A58-E86F-443E-939C-A5A1ECBA0B2A}">
      <dgm:prSet/>
      <dgm:spPr>
        <a:solidFill>
          <a:srgbClr val="C00000"/>
        </a:solidFill>
      </dgm:spPr>
      <dgm:t>
        <a:bodyPr/>
        <a:lstStyle/>
        <a:p>
          <a:r>
            <a:rPr lang="es-ES" dirty="0" smtClean="0"/>
            <a:t>Un ser creado a imagen de Dios</a:t>
          </a:r>
          <a:endParaRPr lang="es-AR" dirty="0"/>
        </a:p>
      </dgm:t>
    </dgm:pt>
    <dgm:pt modelId="{1A8E72FC-E9D5-4E7D-998E-95CA7D860325}" type="parTrans" cxnId="{E2B3F647-7521-4161-9A6D-601FF4EEAFA2}">
      <dgm:prSet/>
      <dgm:spPr/>
      <dgm:t>
        <a:bodyPr/>
        <a:lstStyle/>
        <a:p>
          <a:endParaRPr lang="es-AR"/>
        </a:p>
      </dgm:t>
    </dgm:pt>
    <dgm:pt modelId="{7D52A79C-4F2F-43B1-B80A-D15FA24B4BD3}" type="sibTrans" cxnId="{E2B3F647-7521-4161-9A6D-601FF4EEAFA2}">
      <dgm:prSet/>
      <dgm:spPr/>
      <dgm:t>
        <a:bodyPr/>
        <a:lstStyle/>
        <a:p>
          <a:endParaRPr lang="es-AR"/>
        </a:p>
      </dgm:t>
    </dgm:pt>
    <dgm:pt modelId="{5393883F-5F74-4A61-8698-9ADA407DDDBB}">
      <dgm:prSet/>
      <dgm:spPr>
        <a:solidFill>
          <a:srgbClr val="C00000"/>
        </a:solidFill>
      </dgm:spPr>
      <dgm:t>
        <a:bodyPr/>
        <a:lstStyle/>
        <a:p>
          <a:r>
            <a:rPr lang="es-ES" dirty="0" smtClean="0"/>
            <a:t>Posee Identidad e Inteligencia</a:t>
          </a:r>
          <a:endParaRPr lang="es-AR" dirty="0"/>
        </a:p>
      </dgm:t>
    </dgm:pt>
    <dgm:pt modelId="{4391746D-6D6C-43F2-BA09-1B76081EC2E6}" type="parTrans" cxnId="{2F4E39BA-9A60-4C5C-9C6F-164444B912AD}">
      <dgm:prSet/>
      <dgm:spPr/>
      <dgm:t>
        <a:bodyPr/>
        <a:lstStyle/>
        <a:p>
          <a:endParaRPr lang="es-AR"/>
        </a:p>
      </dgm:t>
    </dgm:pt>
    <dgm:pt modelId="{54B7A747-47B9-458A-8E5A-F36EA89AC066}" type="sibTrans" cxnId="{2F4E39BA-9A60-4C5C-9C6F-164444B912AD}">
      <dgm:prSet/>
      <dgm:spPr/>
      <dgm:t>
        <a:bodyPr/>
        <a:lstStyle/>
        <a:p>
          <a:endParaRPr lang="es-AR"/>
        </a:p>
      </dgm:t>
    </dgm:pt>
    <dgm:pt modelId="{539F01C7-7935-455D-9E02-6DA535BD93F0}" type="pres">
      <dgm:prSet presAssocID="{9B1DF99F-4F55-4690-A29C-EB6C81A25BD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C8E759C8-5DCD-429C-99BC-32251E7F47CC}" type="pres">
      <dgm:prSet presAssocID="{B4A3CCDF-7702-417D-93BD-AEE611AA8FA3}" presName="centerShape" presStyleLbl="node0" presStyleIdx="0" presStyleCnt="1"/>
      <dgm:spPr/>
      <dgm:t>
        <a:bodyPr/>
        <a:lstStyle/>
        <a:p>
          <a:endParaRPr lang="es-AR"/>
        </a:p>
      </dgm:t>
    </dgm:pt>
    <dgm:pt modelId="{21F068E0-0050-4F0E-8E33-D48D739C9E00}" type="pres">
      <dgm:prSet presAssocID="{0204DD2F-EBCE-46E9-97C0-E51C80AF38B7}" presName="parTrans" presStyleLbl="bgSibTrans2D1" presStyleIdx="0" presStyleCnt="8"/>
      <dgm:spPr/>
      <dgm:t>
        <a:bodyPr/>
        <a:lstStyle/>
        <a:p>
          <a:endParaRPr lang="es-AR"/>
        </a:p>
      </dgm:t>
    </dgm:pt>
    <dgm:pt modelId="{AEAEAD34-E995-468B-ADDE-70A2956C4ABF}" type="pres">
      <dgm:prSet presAssocID="{DF7D4414-1FF5-43F6-8F1F-D161D218DED4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EB4DB68-993A-40BA-BEE0-F0BAB29E0839}" type="pres">
      <dgm:prSet presAssocID="{C8C4F62D-AB1E-40AF-8D5B-DC4622D61D38}" presName="parTrans" presStyleLbl="bgSibTrans2D1" presStyleIdx="1" presStyleCnt="8"/>
      <dgm:spPr/>
      <dgm:t>
        <a:bodyPr/>
        <a:lstStyle/>
        <a:p>
          <a:endParaRPr lang="es-AR"/>
        </a:p>
      </dgm:t>
    </dgm:pt>
    <dgm:pt modelId="{52AC54B2-E08D-45F5-8FDB-DF82E7C5CCEE}" type="pres">
      <dgm:prSet presAssocID="{366F6ACA-7E31-4651-A761-5EE395981FA5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6F32E45-5061-4F90-93AA-55162172EA71}" type="pres">
      <dgm:prSet presAssocID="{DE439DF9-2A7C-4B11-AE83-BD19BF550636}" presName="parTrans" presStyleLbl="bgSibTrans2D1" presStyleIdx="2" presStyleCnt="8"/>
      <dgm:spPr/>
      <dgm:t>
        <a:bodyPr/>
        <a:lstStyle/>
        <a:p>
          <a:endParaRPr lang="es-AR"/>
        </a:p>
      </dgm:t>
    </dgm:pt>
    <dgm:pt modelId="{8117AFAA-3A9A-482E-B787-31874384A69D}" type="pres">
      <dgm:prSet presAssocID="{1C4909D1-F22C-43B3-9328-EE81E8F90010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0951459-ACA6-4CE9-8DC4-9B2221578976}" type="pres">
      <dgm:prSet presAssocID="{3272BD86-C63A-481F-9291-6A935CED66D6}" presName="parTrans" presStyleLbl="bgSibTrans2D1" presStyleIdx="3" presStyleCnt="8"/>
      <dgm:spPr/>
      <dgm:t>
        <a:bodyPr/>
        <a:lstStyle/>
        <a:p>
          <a:endParaRPr lang="es-AR"/>
        </a:p>
      </dgm:t>
    </dgm:pt>
    <dgm:pt modelId="{2C9749CE-DA22-4541-8EC9-2F565E4AEA0E}" type="pres">
      <dgm:prSet presAssocID="{C7E90044-F049-4190-94E1-FA93AEE52959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D198ECA-64AF-4A05-8881-34AC910FE020}" type="pres">
      <dgm:prSet presAssocID="{1A8E72FC-E9D5-4E7D-998E-95CA7D860325}" presName="parTrans" presStyleLbl="bgSibTrans2D1" presStyleIdx="4" presStyleCnt="8"/>
      <dgm:spPr/>
      <dgm:t>
        <a:bodyPr/>
        <a:lstStyle/>
        <a:p>
          <a:endParaRPr lang="es-AR"/>
        </a:p>
      </dgm:t>
    </dgm:pt>
    <dgm:pt modelId="{221E0BB2-52C4-4DED-8F98-E8CC28603CD5}" type="pres">
      <dgm:prSet presAssocID="{5B1C4A58-E86F-443E-939C-A5A1ECBA0B2A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42D239A-2429-4F4C-86DB-7730C0234F68}" type="pres">
      <dgm:prSet presAssocID="{4391746D-6D6C-43F2-BA09-1B76081EC2E6}" presName="parTrans" presStyleLbl="bgSibTrans2D1" presStyleIdx="5" presStyleCnt="8"/>
      <dgm:spPr/>
      <dgm:t>
        <a:bodyPr/>
        <a:lstStyle/>
        <a:p>
          <a:endParaRPr lang="es-AR"/>
        </a:p>
      </dgm:t>
    </dgm:pt>
    <dgm:pt modelId="{12B03634-CB0B-41BB-A5C8-56D702E949C1}" type="pres">
      <dgm:prSet presAssocID="{5393883F-5F74-4A61-8698-9ADA407DDDBB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AC05BCD-3A02-4988-A936-97B1638AF81A}" type="pres">
      <dgm:prSet presAssocID="{6F2773DD-DD20-48ED-8AAD-304BD10CC023}" presName="parTrans" presStyleLbl="bgSibTrans2D1" presStyleIdx="6" presStyleCnt="8"/>
      <dgm:spPr/>
      <dgm:t>
        <a:bodyPr/>
        <a:lstStyle/>
        <a:p>
          <a:endParaRPr lang="es-AR"/>
        </a:p>
      </dgm:t>
    </dgm:pt>
    <dgm:pt modelId="{773CF672-79E1-45A2-AB21-D45DA339FD24}" type="pres">
      <dgm:prSet presAssocID="{A99F9DAA-020D-4689-BFC8-2690D692FF8D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170B301-0493-4405-91FE-0F8F61E9C2E1}" type="pres">
      <dgm:prSet presAssocID="{32AAB568-D067-4389-88B8-CA09E974425F}" presName="parTrans" presStyleLbl="bgSibTrans2D1" presStyleIdx="7" presStyleCnt="8"/>
      <dgm:spPr/>
      <dgm:t>
        <a:bodyPr/>
        <a:lstStyle/>
        <a:p>
          <a:endParaRPr lang="es-AR"/>
        </a:p>
      </dgm:t>
    </dgm:pt>
    <dgm:pt modelId="{C601E8DA-6282-4352-978D-FBF0077A2B94}" type="pres">
      <dgm:prSet presAssocID="{32737C3F-D268-4813-9867-9F05729E4271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2967B4B9-53D4-4966-97B2-17CA50684B93}" type="presOf" srcId="{C8C4F62D-AB1E-40AF-8D5B-DC4622D61D38}" destId="{4EB4DB68-993A-40BA-BEE0-F0BAB29E0839}" srcOrd="0" destOrd="0" presId="urn:microsoft.com/office/officeart/2005/8/layout/radial4"/>
    <dgm:cxn modelId="{69C8401B-DD8B-4938-8A80-6021989A0B7C}" type="presOf" srcId="{5B1C4A58-E86F-443E-939C-A5A1ECBA0B2A}" destId="{221E0BB2-52C4-4DED-8F98-E8CC28603CD5}" srcOrd="0" destOrd="0" presId="urn:microsoft.com/office/officeart/2005/8/layout/radial4"/>
    <dgm:cxn modelId="{5B3D82FD-F69F-4251-BBAB-054A26BD52B6}" srcId="{9B1DF99F-4F55-4690-A29C-EB6C81A25BDA}" destId="{04D100CD-3501-45A0-AEAD-A11860903908}" srcOrd="1" destOrd="0" parTransId="{CEC79570-1BBE-48A5-A913-F208F2DF00AE}" sibTransId="{3C617D2C-A726-4358-A21F-B057C1FF35EB}"/>
    <dgm:cxn modelId="{7C3AF107-0EE0-4FB8-AF44-A427DEF57901}" srcId="{B4A3CCDF-7702-417D-93BD-AEE611AA8FA3}" destId="{32737C3F-D268-4813-9867-9F05729E4271}" srcOrd="7" destOrd="0" parTransId="{32AAB568-D067-4389-88B8-CA09E974425F}" sibTransId="{A43BCF48-1CEC-404F-BFAB-DD232650403D}"/>
    <dgm:cxn modelId="{AE85553C-820D-409A-949A-006417FF0F7C}" srcId="{B4A3CCDF-7702-417D-93BD-AEE611AA8FA3}" destId="{DF7D4414-1FF5-43F6-8F1F-D161D218DED4}" srcOrd="0" destOrd="0" parTransId="{0204DD2F-EBCE-46E9-97C0-E51C80AF38B7}" sibTransId="{3A1F1A05-9B43-4D39-B356-D33E048656B4}"/>
    <dgm:cxn modelId="{33B7BC87-0220-411C-960A-7FBD3E1E5B69}" type="presOf" srcId="{5393883F-5F74-4A61-8698-9ADA407DDDBB}" destId="{12B03634-CB0B-41BB-A5C8-56D702E949C1}" srcOrd="0" destOrd="0" presId="urn:microsoft.com/office/officeart/2005/8/layout/radial4"/>
    <dgm:cxn modelId="{2F4E39BA-9A60-4C5C-9C6F-164444B912AD}" srcId="{B4A3CCDF-7702-417D-93BD-AEE611AA8FA3}" destId="{5393883F-5F74-4A61-8698-9ADA407DDDBB}" srcOrd="5" destOrd="0" parTransId="{4391746D-6D6C-43F2-BA09-1B76081EC2E6}" sibTransId="{54B7A747-47B9-458A-8E5A-F36EA89AC066}"/>
    <dgm:cxn modelId="{BAD31635-67CC-4E8D-9873-6F3336D97D2A}" type="presOf" srcId="{C7E90044-F049-4190-94E1-FA93AEE52959}" destId="{2C9749CE-DA22-4541-8EC9-2F565E4AEA0E}" srcOrd="0" destOrd="0" presId="urn:microsoft.com/office/officeart/2005/8/layout/radial4"/>
    <dgm:cxn modelId="{EA501C22-DBCF-40F6-8EFA-1C58F3F73550}" type="presOf" srcId="{4391746D-6D6C-43F2-BA09-1B76081EC2E6}" destId="{A42D239A-2429-4F4C-86DB-7730C0234F68}" srcOrd="0" destOrd="0" presId="urn:microsoft.com/office/officeart/2005/8/layout/radial4"/>
    <dgm:cxn modelId="{CEA1E8B7-F959-4B85-93FF-7BA2EC782E4E}" type="presOf" srcId="{1A8E72FC-E9D5-4E7D-998E-95CA7D860325}" destId="{5D198ECA-64AF-4A05-8881-34AC910FE020}" srcOrd="0" destOrd="0" presId="urn:microsoft.com/office/officeart/2005/8/layout/radial4"/>
    <dgm:cxn modelId="{6DAEF3F6-8858-4FD9-BAC8-702868D5BD25}" type="presOf" srcId="{3272BD86-C63A-481F-9291-6A935CED66D6}" destId="{00951459-ACA6-4CE9-8DC4-9B2221578976}" srcOrd="0" destOrd="0" presId="urn:microsoft.com/office/officeart/2005/8/layout/radial4"/>
    <dgm:cxn modelId="{C7F66A4F-B1CD-4D48-B264-A6504CBA76F4}" srcId="{9B1DF99F-4F55-4690-A29C-EB6C81A25BDA}" destId="{B4A3CCDF-7702-417D-93BD-AEE611AA8FA3}" srcOrd="0" destOrd="0" parTransId="{A54EE7A7-85D4-4CBC-B6AD-B78FD0E87878}" sibTransId="{67ACBCCD-2423-413E-BA84-0B72A182DC0F}"/>
    <dgm:cxn modelId="{E38BE25F-F7A9-469E-8F22-749FEEA0076C}" type="presOf" srcId="{1C4909D1-F22C-43B3-9328-EE81E8F90010}" destId="{8117AFAA-3A9A-482E-B787-31874384A69D}" srcOrd="0" destOrd="0" presId="urn:microsoft.com/office/officeart/2005/8/layout/radial4"/>
    <dgm:cxn modelId="{0EF43F97-A2F3-4E7E-8A9A-3DD7D803D910}" type="presOf" srcId="{6F2773DD-DD20-48ED-8AAD-304BD10CC023}" destId="{CAC05BCD-3A02-4988-A936-97B1638AF81A}" srcOrd="0" destOrd="0" presId="urn:microsoft.com/office/officeart/2005/8/layout/radial4"/>
    <dgm:cxn modelId="{90FA3C64-737C-42C7-95A6-0782A26023D3}" type="presOf" srcId="{B4A3CCDF-7702-417D-93BD-AEE611AA8FA3}" destId="{C8E759C8-5DCD-429C-99BC-32251E7F47CC}" srcOrd="0" destOrd="0" presId="urn:microsoft.com/office/officeart/2005/8/layout/radial4"/>
    <dgm:cxn modelId="{8A4EFE2C-FDE2-4631-B40C-110AAF0FAE74}" srcId="{B4A3CCDF-7702-417D-93BD-AEE611AA8FA3}" destId="{366F6ACA-7E31-4651-A761-5EE395981FA5}" srcOrd="1" destOrd="0" parTransId="{C8C4F62D-AB1E-40AF-8D5B-DC4622D61D38}" sibTransId="{4272001C-3DF2-4A54-A83C-29B3B980CD85}"/>
    <dgm:cxn modelId="{A88ACD2B-09A1-42FB-9980-E79F4E44DF76}" type="presOf" srcId="{DE439DF9-2A7C-4B11-AE83-BD19BF550636}" destId="{96F32E45-5061-4F90-93AA-55162172EA71}" srcOrd="0" destOrd="0" presId="urn:microsoft.com/office/officeart/2005/8/layout/radial4"/>
    <dgm:cxn modelId="{ABE21424-BF17-444C-A8D6-F096AA92CC46}" type="presOf" srcId="{DF7D4414-1FF5-43F6-8F1F-D161D218DED4}" destId="{AEAEAD34-E995-468B-ADDE-70A2956C4ABF}" srcOrd="0" destOrd="0" presId="urn:microsoft.com/office/officeart/2005/8/layout/radial4"/>
    <dgm:cxn modelId="{F0CE2E45-6471-4AE1-9CD3-EA4C4FEDD286}" srcId="{B4A3CCDF-7702-417D-93BD-AEE611AA8FA3}" destId="{1C4909D1-F22C-43B3-9328-EE81E8F90010}" srcOrd="2" destOrd="0" parTransId="{DE439DF9-2A7C-4B11-AE83-BD19BF550636}" sibTransId="{F6BE8F2C-B801-4D4F-B256-6A1D21CBD96B}"/>
    <dgm:cxn modelId="{8BEE7224-41BC-41F7-9C1F-E2DB15A85292}" type="presOf" srcId="{9B1DF99F-4F55-4690-A29C-EB6C81A25BDA}" destId="{539F01C7-7935-455D-9E02-6DA535BD93F0}" srcOrd="0" destOrd="0" presId="urn:microsoft.com/office/officeart/2005/8/layout/radial4"/>
    <dgm:cxn modelId="{AD2A9587-6DEE-4DDD-B9E7-011D102976B2}" type="presOf" srcId="{32737C3F-D268-4813-9867-9F05729E4271}" destId="{C601E8DA-6282-4352-978D-FBF0077A2B94}" srcOrd="0" destOrd="0" presId="urn:microsoft.com/office/officeart/2005/8/layout/radial4"/>
    <dgm:cxn modelId="{12FCFA6B-6E2A-41A4-B3AB-E0D4F11A8804}" type="presOf" srcId="{32AAB568-D067-4389-88B8-CA09E974425F}" destId="{5170B301-0493-4405-91FE-0F8F61E9C2E1}" srcOrd="0" destOrd="0" presId="urn:microsoft.com/office/officeart/2005/8/layout/radial4"/>
    <dgm:cxn modelId="{8ED794EA-5C67-4DC9-8364-7B7194486F57}" type="presOf" srcId="{0204DD2F-EBCE-46E9-97C0-E51C80AF38B7}" destId="{21F068E0-0050-4F0E-8E33-D48D739C9E00}" srcOrd="0" destOrd="0" presId="urn:microsoft.com/office/officeart/2005/8/layout/radial4"/>
    <dgm:cxn modelId="{A0BA9B05-2EEE-4B7D-824E-EEA11A147ED2}" type="presOf" srcId="{366F6ACA-7E31-4651-A761-5EE395981FA5}" destId="{52AC54B2-E08D-45F5-8FDB-DF82E7C5CCEE}" srcOrd="0" destOrd="0" presId="urn:microsoft.com/office/officeart/2005/8/layout/radial4"/>
    <dgm:cxn modelId="{AE96842F-6139-4503-A7B2-40A3C974AE63}" srcId="{B4A3CCDF-7702-417D-93BD-AEE611AA8FA3}" destId="{A99F9DAA-020D-4689-BFC8-2690D692FF8D}" srcOrd="6" destOrd="0" parTransId="{6F2773DD-DD20-48ED-8AAD-304BD10CC023}" sibTransId="{0159DB38-F0DD-44E2-97A8-2F922B771656}"/>
    <dgm:cxn modelId="{078A642A-C120-4203-BBBF-6E9E78F96696}" srcId="{B4A3CCDF-7702-417D-93BD-AEE611AA8FA3}" destId="{C7E90044-F049-4190-94E1-FA93AEE52959}" srcOrd="3" destOrd="0" parTransId="{3272BD86-C63A-481F-9291-6A935CED66D6}" sibTransId="{79F118DD-0211-4277-BA21-9BD71F8BD74C}"/>
    <dgm:cxn modelId="{B54D810D-3B9F-4BC3-BCC0-0FA01C848C7A}" type="presOf" srcId="{A99F9DAA-020D-4689-BFC8-2690D692FF8D}" destId="{773CF672-79E1-45A2-AB21-D45DA339FD24}" srcOrd="0" destOrd="0" presId="urn:microsoft.com/office/officeart/2005/8/layout/radial4"/>
    <dgm:cxn modelId="{E2B3F647-7521-4161-9A6D-601FF4EEAFA2}" srcId="{B4A3CCDF-7702-417D-93BD-AEE611AA8FA3}" destId="{5B1C4A58-E86F-443E-939C-A5A1ECBA0B2A}" srcOrd="4" destOrd="0" parTransId="{1A8E72FC-E9D5-4E7D-998E-95CA7D860325}" sibTransId="{7D52A79C-4F2F-43B1-B80A-D15FA24B4BD3}"/>
    <dgm:cxn modelId="{77884ADE-79CF-49B6-95CC-70809F6E3CCF}" srcId="{9B1DF99F-4F55-4690-A29C-EB6C81A25BDA}" destId="{DE733B6C-2DDB-4D69-89AA-A974C68E0245}" srcOrd="2" destOrd="0" parTransId="{8095F626-9234-4A41-B575-407E2EEB4911}" sibTransId="{8CB90A95-C365-461E-8FAC-DF8D7DD9D9B1}"/>
    <dgm:cxn modelId="{0570E4F8-891C-434A-9D57-ED6B0188DBEA}" type="presParOf" srcId="{539F01C7-7935-455D-9E02-6DA535BD93F0}" destId="{C8E759C8-5DCD-429C-99BC-32251E7F47CC}" srcOrd="0" destOrd="0" presId="urn:microsoft.com/office/officeart/2005/8/layout/radial4"/>
    <dgm:cxn modelId="{2406DB20-A6AA-436E-AF44-D6372375B397}" type="presParOf" srcId="{539F01C7-7935-455D-9E02-6DA535BD93F0}" destId="{21F068E0-0050-4F0E-8E33-D48D739C9E00}" srcOrd="1" destOrd="0" presId="urn:microsoft.com/office/officeart/2005/8/layout/radial4"/>
    <dgm:cxn modelId="{968964D8-1C63-4501-810C-F57167C6D9B2}" type="presParOf" srcId="{539F01C7-7935-455D-9E02-6DA535BD93F0}" destId="{AEAEAD34-E995-468B-ADDE-70A2956C4ABF}" srcOrd="2" destOrd="0" presId="urn:microsoft.com/office/officeart/2005/8/layout/radial4"/>
    <dgm:cxn modelId="{B1E1FA4E-F364-4EA6-AFC2-DB0A54ED556E}" type="presParOf" srcId="{539F01C7-7935-455D-9E02-6DA535BD93F0}" destId="{4EB4DB68-993A-40BA-BEE0-F0BAB29E0839}" srcOrd="3" destOrd="0" presId="urn:microsoft.com/office/officeart/2005/8/layout/radial4"/>
    <dgm:cxn modelId="{BD0ECE72-59EF-43D7-96B8-84309DC1FB3F}" type="presParOf" srcId="{539F01C7-7935-455D-9E02-6DA535BD93F0}" destId="{52AC54B2-E08D-45F5-8FDB-DF82E7C5CCEE}" srcOrd="4" destOrd="0" presId="urn:microsoft.com/office/officeart/2005/8/layout/radial4"/>
    <dgm:cxn modelId="{B1A4E128-5F08-4BC7-A481-F9C13E6032DE}" type="presParOf" srcId="{539F01C7-7935-455D-9E02-6DA535BD93F0}" destId="{96F32E45-5061-4F90-93AA-55162172EA71}" srcOrd="5" destOrd="0" presId="urn:microsoft.com/office/officeart/2005/8/layout/radial4"/>
    <dgm:cxn modelId="{64D7A9DA-4FF9-462C-B110-28AEF44F965C}" type="presParOf" srcId="{539F01C7-7935-455D-9E02-6DA535BD93F0}" destId="{8117AFAA-3A9A-482E-B787-31874384A69D}" srcOrd="6" destOrd="0" presId="urn:microsoft.com/office/officeart/2005/8/layout/radial4"/>
    <dgm:cxn modelId="{9C54B41C-9D97-41EC-A5D8-AEE686E2F820}" type="presParOf" srcId="{539F01C7-7935-455D-9E02-6DA535BD93F0}" destId="{00951459-ACA6-4CE9-8DC4-9B2221578976}" srcOrd="7" destOrd="0" presId="urn:microsoft.com/office/officeart/2005/8/layout/radial4"/>
    <dgm:cxn modelId="{1F2F4E49-5EBC-4750-B85C-F878810A2181}" type="presParOf" srcId="{539F01C7-7935-455D-9E02-6DA535BD93F0}" destId="{2C9749CE-DA22-4541-8EC9-2F565E4AEA0E}" srcOrd="8" destOrd="0" presId="urn:microsoft.com/office/officeart/2005/8/layout/radial4"/>
    <dgm:cxn modelId="{BEB8E285-186E-454B-AA8B-F18ADB61559E}" type="presParOf" srcId="{539F01C7-7935-455D-9E02-6DA535BD93F0}" destId="{5D198ECA-64AF-4A05-8881-34AC910FE020}" srcOrd="9" destOrd="0" presId="urn:microsoft.com/office/officeart/2005/8/layout/radial4"/>
    <dgm:cxn modelId="{ABA20171-EF36-4F70-8A69-FD2472F20C16}" type="presParOf" srcId="{539F01C7-7935-455D-9E02-6DA535BD93F0}" destId="{221E0BB2-52C4-4DED-8F98-E8CC28603CD5}" srcOrd="10" destOrd="0" presId="urn:microsoft.com/office/officeart/2005/8/layout/radial4"/>
    <dgm:cxn modelId="{FA6C7C86-FD51-40B1-93BC-DC6D84D5DCE2}" type="presParOf" srcId="{539F01C7-7935-455D-9E02-6DA535BD93F0}" destId="{A42D239A-2429-4F4C-86DB-7730C0234F68}" srcOrd="11" destOrd="0" presId="urn:microsoft.com/office/officeart/2005/8/layout/radial4"/>
    <dgm:cxn modelId="{E1450735-5072-47E1-AD33-8956D0731343}" type="presParOf" srcId="{539F01C7-7935-455D-9E02-6DA535BD93F0}" destId="{12B03634-CB0B-41BB-A5C8-56D702E949C1}" srcOrd="12" destOrd="0" presId="urn:microsoft.com/office/officeart/2005/8/layout/radial4"/>
    <dgm:cxn modelId="{3A781068-CA35-4094-9E6D-4D7AE114046F}" type="presParOf" srcId="{539F01C7-7935-455D-9E02-6DA535BD93F0}" destId="{CAC05BCD-3A02-4988-A936-97B1638AF81A}" srcOrd="13" destOrd="0" presId="urn:microsoft.com/office/officeart/2005/8/layout/radial4"/>
    <dgm:cxn modelId="{20FBEC94-E963-49AA-BC9F-DB4DC51E1FBA}" type="presParOf" srcId="{539F01C7-7935-455D-9E02-6DA535BD93F0}" destId="{773CF672-79E1-45A2-AB21-D45DA339FD24}" srcOrd="14" destOrd="0" presId="urn:microsoft.com/office/officeart/2005/8/layout/radial4"/>
    <dgm:cxn modelId="{985EE0F2-BBF0-469B-B70F-42CF68AC60F9}" type="presParOf" srcId="{539F01C7-7935-455D-9E02-6DA535BD93F0}" destId="{5170B301-0493-4405-91FE-0F8F61E9C2E1}" srcOrd="15" destOrd="0" presId="urn:microsoft.com/office/officeart/2005/8/layout/radial4"/>
    <dgm:cxn modelId="{C3CAD976-E5B1-4BA0-803D-4F856F728E35}" type="presParOf" srcId="{539F01C7-7935-455D-9E02-6DA535BD93F0}" destId="{C601E8DA-6282-4352-978D-FBF0077A2B94}" srcOrd="1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DEAC9F-E275-48EE-865A-2337A138112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CC5F6929-9A93-4704-95BB-1453CE6D892B}">
      <dgm:prSet phldrT="[Texto]"/>
      <dgm:spPr/>
      <dgm:t>
        <a:bodyPr/>
        <a:lstStyle/>
        <a:p>
          <a:r>
            <a:rPr lang="es-ES" dirty="0" smtClean="0"/>
            <a:t>Familia</a:t>
          </a:r>
          <a:endParaRPr lang="es-AR" dirty="0"/>
        </a:p>
      </dgm:t>
    </dgm:pt>
    <dgm:pt modelId="{A9C40777-20CC-4ACA-BCCE-395FB49573B3}" type="parTrans" cxnId="{F19FC494-8EC7-46F5-86B0-E73B905E4B43}">
      <dgm:prSet/>
      <dgm:spPr/>
      <dgm:t>
        <a:bodyPr/>
        <a:lstStyle/>
        <a:p>
          <a:endParaRPr lang="es-AR"/>
        </a:p>
      </dgm:t>
    </dgm:pt>
    <dgm:pt modelId="{D75DB442-560F-4DCD-A458-AB928E3377DF}" type="sibTrans" cxnId="{F19FC494-8EC7-46F5-86B0-E73B905E4B43}">
      <dgm:prSet/>
      <dgm:spPr/>
      <dgm:t>
        <a:bodyPr/>
        <a:lstStyle/>
        <a:p>
          <a:endParaRPr lang="es-AR"/>
        </a:p>
      </dgm:t>
    </dgm:pt>
    <dgm:pt modelId="{663C41DF-A1AF-4EA1-8FE6-566739DF5F9F}">
      <dgm:prSet phldrT="[Texto]"/>
      <dgm:spPr/>
      <dgm:t>
        <a:bodyPr/>
        <a:lstStyle/>
        <a:p>
          <a:r>
            <a:rPr lang="es-ES" dirty="0" smtClean="0"/>
            <a:t>Hábitos y pautas emocionales aprendidas</a:t>
          </a:r>
          <a:endParaRPr lang="es-AR" dirty="0"/>
        </a:p>
      </dgm:t>
    </dgm:pt>
    <dgm:pt modelId="{9232CB7F-B4C8-4474-BD60-DA06F31E7835}" type="parTrans" cxnId="{75072298-B0A2-40AA-9E47-A1F6D09A6AF5}">
      <dgm:prSet/>
      <dgm:spPr/>
      <dgm:t>
        <a:bodyPr/>
        <a:lstStyle/>
        <a:p>
          <a:endParaRPr lang="es-AR"/>
        </a:p>
      </dgm:t>
    </dgm:pt>
    <dgm:pt modelId="{F50986CD-8C84-415F-8021-1E56DDB4A41A}" type="sibTrans" cxnId="{75072298-B0A2-40AA-9E47-A1F6D09A6AF5}">
      <dgm:prSet/>
      <dgm:spPr/>
      <dgm:t>
        <a:bodyPr/>
        <a:lstStyle/>
        <a:p>
          <a:endParaRPr lang="es-AR"/>
        </a:p>
      </dgm:t>
    </dgm:pt>
    <dgm:pt modelId="{ADD52F84-7573-4340-B261-0E4D2CB170E8}">
      <dgm:prSet phldrT="[Texto]"/>
      <dgm:spPr/>
      <dgm:t>
        <a:bodyPr/>
        <a:lstStyle/>
        <a:p>
          <a:r>
            <a:rPr lang="es-ES" dirty="0" smtClean="0"/>
            <a:t>Capacidad de incorporar herramientas para manejar emociones</a:t>
          </a:r>
          <a:endParaRPr lang="es-AR" dirty="0"/>
        </a:p>
      </dgm:t>
    </dgm:pt>
    <dgm:pt modelId="{2CB5FCF0-B7C0-409D-A377-143181D4302E}" type="parTrans" cxnId="{99E9F420-5362-4E7E-AA1B-59E24F3BC5B5}">
      <dgm:prSet/>
      <dgm:spPr/>
      <dgm:t>
        <a:bodyPr/>
        <a:lstStyle/>
        <a:p>
          <a:endParaRPr lang="es-AR"/>
        </a:p>
      </dgm:t>
    </dgm:pt>
    <dgm:pt modelId="{44607016-2D92-4869-80E9-670A4ED6D88A}" type="sibTrans" cxnId="{99E9F420-5362-4E7E-AA1B-59E24F3BC5B5}">
      <dgm:prSet/>
      <dgm:spPr/>
      <dgm:t>
        <a:bodyPr/>
        <a:lstStyle/>
        <a:p>
          <a:endParaRPr lang="es-AR"/>
        </a:p>
      </dgm:t>
    </dgm:pt>
    <dgm:pt modelId="{C9DAEE5D-C823-48F5-AD86-662583D3ABE9}">
      <dgm:prSet phldrT="[Texto]"/>
      <dgm:spPr/>
      <dgm:t>
        <a:bodyPr/>
        <a:lstStyle/>
        <a:p>
          <a:r>
            <a:rPr lang="es-ES" dirty="0" smtClean="0"/>
            <a:t>Temperamento</a:t>
          </a:r>
          <a:endParaRPr lang="es-AR" dirty="0"/>
        </a:p>
      </dgm:t>
    </dgm:pt>
    <dgm:pt modelId="{4BD5561A-8CCA-4A9B-8A98-76CC26885064}" type="parTrans" cxnId="{23E5A856-8EE8-4E32-9E97-FA53BF098B19}">
      <dgm:prSet/>
      <dgm:spPr/>
      <dgm:t>
        <a:bodyPr/>
        <a:lstStyle/>
        <a:p>
          <a:endParaRPr lang="es-AR"/>
        </a:p>
      </dgm:t>
    </dgm:pt>
    <dgm:pt modelId="{0F026588-98A1-488E-9A17-0A0F9DC32142}" type="sibTrans" cxnId="{23E5A856-8EE8-4E32-9E97-FA53BF098B19}">
      <dgm:prSet/>
      <dgm:spPr/>
      <dgm:t>
        <a:bodyPr/>
        <a:lstStyle/>
        <a:p>
          <a:endParaRPr lang="es-AR"/>
        </a:p>
      </dgm:t>
    </dgm:pt>
    <dgm:pt modelId="{4335FA2C-5A12-432F-9CD4-A7B299CDD1B0}">
      <dgm:prSet phldrT="[Texto]"/>
      <dgm:spPr/>
      <dgm:t>
        <a:bodyPr/>
        <a:lstStyle/>
        <a:p>
          <a:r>
            <a:rPr lang="es-ES" dirty="0" smtClean="0"/>
            <a:t>Disposición básica para reaccionar de una determinada manera</a:t>
          </a:r>
          <a:endParaRPr lang="es-AR" dirty="0"/>
        </a:p>
      </dgm:t>
    </dgm:pt>
    <dgm:pt modelId="{10BE8917-E150-45E8-81C9-A2AE05D52708}" type="parTrans" cxnId="{F22E089D-3153-4C87-966A-66E3775B3416}">
      <dgm:prSet/>
      <dgm:spPr/>
      <dgm:t>
        <a:bodyPr/>
        <a:lstStyle/>
        <a:p>
          <a:endParaRPr lang="es-AR"/>
        </a:p>
      </dgm:t>
    </dgm:pt>
    <dgm:pt modelId="{D17EEE28-B398-4985-8B96-B10055A6B773}" type="sibTrans" cxnId="{F22E089D-3153-4C87-966A-66E3775B3416}">
      <dgm:prSet/>
      <dgm:spPr/>
      <dgm:t>
        <a:bodyPr/>
        <a:lstStyle/>
        <a:p>
          <a:endParaRPr lang="es-AR"/>
        </a:p>
      </dgm:t>
    </dgm:pt>
    <dgm:pt modelId="{5DC5A2B0-7501-48A2-A690-CDD4ACDDA0E1}">
      <dgm:prSet phldrT="[Texto]"/>
      <dgm:spPr/>
      <dgm:t>
        <a:bodyPr/>
        <a:lstStyle/>
        <a:p>
          <a:r>
            <a:rPr lang="es-ES" dirty="0" smtClean="0"/>
            <a:t>Aprendizaje emocional heredado</a:t>
          </a:r>
          <a:endParaRPr lang="es-AR" dirty="0"/>
        </a:p>
      </dgm:t>
    </dgm:pt>
    <dgm:pt modelId="{6CC7BCE0-7516-4107-B9E5-FA1A08279B14}" type="parTrans" cxnId="{D3346BB5-307D-4D81-B150-8D9B1AF1946E}">
      <dgm:prSet/>
      <dgm:spPr/>
      <dgm:t>
        <a:bodyPr/>
        <a:lstStyle/>
        <a:p>
          <a:endParaRPr lang="es-AR"/>
        </a:p>
      </dgm:t>
    </dgm:pt>
    <dgm:pt modelId="{170EBF07-697E-486B-BB55-6580D6A6B576}" type="sibTrans" cxnId="{D3346BB5-307D-4D81-B150-8D9B1AF1946E}">
      <dgm:prSet/>
      <dgm:spPr/>
      <dgm:t>
        <a:bodyPr/>
        <a:lstStyle/>
        <a:p>
          <a:endParaRPr lang="es-AR"/>
        </a:p>
      </dgm:t>
    </dgm:pt>
    <dgm:pt modelId="{8447DDEA-7192-462F-A57F-567F4A28C1FD}" type="pres">
      <dgm:prSet presAssocID="{78DEAC9F-E275-48EE-865A-2337A138112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A11B6A2B-0010-4276-825F-94340AAC2D42}" type="pres">
      <dgm:prSet presAssocID="{CC5F6929-9A93-4704-95BB-1453CE6D892B}" presName="root" presStyleCnt="0"/>
      <dgm:spPr/>
    </dgm:pt>
    <dgm:pt modelId="{C879C10A-7573-4C59-83E1-6A5F2634B5B9}" type="pres">
      <dgm:prSet presAssocID="{CC5F6929-9A93-4704-95BB-1453CE6D892B}" presName="rootComposite" presStyleCnt="0"/>
      <dgm:spPr/>
    </dgm:pt>
    <dgm:pt modelId="{8AE43519-7F60-4193-A175-EDCDDA9CE945}" type="pres">
      <dgm:prSet presAssocID="{CC5F6929-9A93-4704-95BB-1453CE6D892B}" presName="rootText" presStyleLbl="node1" presStyleIdx="0" presStyleCnt="2"/>
      <dgm:spPr/>
      <dgm:t>
        <a:bodyPr/>
        <a:lstStyle/>
        <a:p>
          <a:endParaRPr lang="es-AR"/>
        </a:p>
      </dgm:t>
    </dgm:pt>
    <dgm:pt modelId="{055C8507-8E1C-480F-B6CB-DD30A0F44C5D}" type="pres">
      <dgm:prSet presAssocID="{CC5F6929-9A93-4704-95BB-1453CE6D892B}" presName="rootConnector" presStyleLbl="node1" presStyleIdx="0" presStyleCnt="2"/>
      <dgm:spPr/>
      <dgm:t>
        <a:bodyPr/>
        <a:lstStyle/>
        <a:p>
          <a:endParaRPr lang="es-AR"/>
        </a:p>
      </dgm:t>
    </dgm:pt>
    <dgm:pt modelId="{9F1A5DFE-821A-4916-8218-69BCDE909D86}" type="pres">
      <dgm:prSet presAssocID="{CC5F6929-9A93-4704-95BB-1453CE6D892B}" presName="childShape" presStyleCnt="0"/>
      <dgm:spPr/>
    </dgm:pt>
    <dgm:pt modelId="{6B110E63-4AC2-4161-82DD-93B4EC30A069}" type="pres">
      <dgm:prSet presAssocID="{9232CB7F-B4C8-4474-BD60-DA06F31E7835}" presName="Name13" presStyleLbl="parChTrans1D2" presStyleIdx="0" presStyleCnt="4"/>
      <dgm:spPr/>
      <dgm:t>
        <a:bodyPr/>
        <a:lstStyle/>
        <a:p>
          <a:endParaRPr lang="es-AR"/>
        </a:p>
      </dgm:t>
    </dgm:pt>
    <dgm:pt modelId="{FF4BBFA9-33CD-4FFD-989A-0621BE589798}" type="pres">
      <dgm:prSet presAssocID="{663C41DF-A1AF-4EA1-8FE6-566739DF5F9F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67C04A2-4581-48B6-8840-825A79629C7F}" type="pres">
      <dgm:prSet presAssocID="{2CB5FCF0-B7C0-409D-A377-143181D4302E}" presName="Name13" presStyleLbl="parChTrans1D2" presStyleIdx="1" presStyleCnt="4"/>
      <dgm:spPr/>
      <dgm:t>
        <a:bodyPr/>
        <a:lstStyle/>
        <a:p>
          <a:endParaRPr lang="es-AR"/>
        </a:p>
      </dgm:t>
    </dgm:pt>
    <dgm:pt modelId="{8D52DA2E-E0C2-49E2-9A17-53CADB271DA1}" type="pres">
      <dgm:prSet presAssocID="{ADD52F84-7573-4340-B261-0E4D2CB170E8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B325FFF-6A50-49AB-A733-DC260C67E278}" type="pres">
      <dgm:prSet presAssocID="{C9DAEE5D-C823-48F5-AD86-662583D3ABE9}" presName="root" presStyleCnt="0"/>
      <dgm:spPr/>
    </dgm:pt>
    <dgm:pt modelId="{A4BB8497-1207-4CB1-BD03-9A17C2EE818F}" type="pres">
      <dgm:prSet presAssocID="{C9DAEE5D-C823-48F5-AD86-662583D3ABE9}" presName="rootComposite" presStyleCnt="0"/>
      <dgm:spPr/>
    </dgm:pt>
    <dgm:pt modelId="{2DB534FA-98F6-4E14-A0E3-83AE3D8F1728}" type="pres">
      <dgm:prSet presAssocID="{C9DAEE5D-C823-48F5-AD86-662583D3ABE9}" presName="rootText" presStyleLbl="node1" presStyleIdx="1" presStyleCnt="2"/>
      <dgm:spPr/>
      <dgm:t>
        <a:bodyPr/>
        <a:lstStyle/>
        <a:p>
          <a:endParaRPr lang="es-AR"/>
        </a:p>
      </dgm:t>
    </dgm:pt>
    <dgm:pt modelId="{B19D7D93-D203-4B74-A26A-2A184A470FDF}" type="pres">
      <dgm:prSet presAssocID="{C9DAEE5D-C823-48F5-AD86-662583D3ABE9}" presName="rootConnector" presStyleLbl="node1" presStyleIdx="1" presStyleCnt="2"/>
      <dgm:spPr/>
      <dgm:t>
        <a:bodyPr/>
        <a:lstStyle/>
        <a:p>
          <a:endParaRPr lang="es-AR"/>
        </a:p>
      </dgm:t>
    </dgm:pt>
    <dgm:pt modelId="{4E899045-F71F-45E3-968B-D2ABBD3D3B8B}" type="pres">
      <dgm:prSet presAssocID="{C9DAEE5D-C823-48F5-AD86-662583D3ABE9}" presName="childShape" presStyleCnt="0"/>
      <dgm:spPr/>
    </dgm:pt>
    <dgm:pt modelId="{3C72DB73-F70C-48F4-848D-2610C578AA05}" type="pres">
      <dgm:prSet presAssocID="{10BE8917-E150-45E8-81C9-A2AE05D52708}" presName="Name13" presStyleLbl="parChTrans1D2" presStyleIdx="2" presStyleCnt="4"/>
      <dgm:spPr/>
      <dgm:t>
        <a:bodyPr/>
        <a:lstStyle/>
        <a:p>
          <a:endParaRPr lang="es-AR"/>
        </a:p>
      </dgm:t>
    </dgm:pt>
    <dgm:pt modelId="{430DC398-6217-4D32-A764-A82E0C93A693}" type="pres">
      <dgm:prSet presAssocID="{4335FA2C-5A12-432F-9CD4-A7B299CDD1B0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50C4D8A-0A9F-407F-AA27-2A19F2337A67}" type="pres">
      <dgm:prSet presAssocID="{6CC7BCE0-7516-4107-B9E5-FA1A08279B14}" presName="Name13" presStyleLbl="parChTrans1D2" presStyleIdx="3" presStyleCnt="4"/>
      <dgm:spPr/>
      <dgm:t>
        <a:bodyPr/>
        <a:lstStyle/>
        <a:p>
          <a:endParaRPr lang="es-AR"/>
        </a:p>
      </dgm:t>
    </dgm:pt>
    <dgm:pt modelId="{D0487598-C147-4B13-B85B-ACAD45A035B3}" type="pres">
      <dgm:prSet presAssocID="{5DC5A2B0-7501-48A2-A690-CDD4ACDDA0E1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89FA5304-B4E1-4932-B913-89EAA284CE17}" type="presOf" srcId="{9232CB7F-B4C8-4474-BD60-DA06F31E7835}" destId="{6B110E63-4AC2-4161-82DD-93B4EC30A069}" srcOrd="0" destOrd="0" presId="urn:microsoft.com/office/officeart/2005/8/layout/hierarchy3"/>
    <dgm:cxn modelId="{72AA4EB1-2923-4862-B15B-A575C7AF6C6C}" type="presOf" srcId="{78DEAC9F-E275-48EE-865A-2337A138112E}" destId="{8447DDEA-7192-462F-A57F-567F4A28C1FD}" srcOrd="0" destOrd="0" presId="urn:microsoft.com/office/officeart/2005/8/layout/hierarchy3"/>
    <dgm:cxn modelId="{4E2E1A6E-6F91-493B-9843-2F96D4425AE9}" type="presOf" srcId="{4335FA2C-5A12-432F-9CD4-A7B299CDD1B0}" destId="{430DC398-6217-4D32-A764-A82E0C93A693}" srcOrd="0" destOrd="0" presId="urn:microsoft.com/office/officeart/2005/8/layout/hierarchy3"/>
    <dgm:cxn modelId="{F19FC494-8EC7-46F5-86B0-E73B905E4B43}" srcId="{78DEAC9F-E275-48EE-865A-2337A138112E}" destId="{CC5F6929-9A93-4704-95BB-1453CE6D892B}" srcOrd="0" destOrd="0" parTransId="{A9C40777-20CC-4ACA-BCCE-395FB49573B3}" sibTransId="{D75DB442-560F-4DCD-A458-AB928E3377DF}"/>
    <dgm:cxn modelId="{18E1CA0C-A2C4-44B4-B29F-B00FA709F0CC}" type="presOf" srcId="{CC5F6929-9A93-4704-95BB-1453CE6D892B}" destId="{8AE43519-7F60-4193-A175-EDCDDA9CE945}" srcOrd="0" destOrd="0" presId="urn:microsoft.com/office/officeart/2005/8/layout/hierarchy3"/>
    <dgm:cxn modelId="{3260600B-6238-4444-A261-C1B40E52B3E3}" type="presOf" srcId="{2CB5FCF0-B7C0-409D-A377-143181D4302E}" destId="{E67C04A2-4581-48B6-8840-825A79629C7F}" srcOrd="0" destOrd="0" presId="urn:microsoft.com/office/officeart/2005/8/layout/hierarchy3"/>
    <dgm:cxn modelId="{60F1A398-040D-4986-A371-D02963933A0E}" type="presOf" srcId="{CC5F6929-9A93-4704-95BB-1453CE6D892B}" destId="{055C8507-8E1C-480F-B6CB-DD30A0F44C5D}" srcOrd="1" destOrd="0" presId="urn:microsoft.com/office/officeart/2005/8/layout/hierarchy3"/>
    <dgm:cxn modelId="{F22E089D-3153-4C87-966A-66E3775B3416}" srcId="{C9DAEE5D-C823-48F5-AD86-662583D3ABE9}" destId="{4335FA2C-5A12-432F-9CD4-A7B299CDD1B0}" srcOrd="0" destOrd="0" parTransId="{10BE8917-E150-45E8-81C9-A2AE05D52708}" sibTransId="{D17EEE28-B398-4985-8B96-B10055A6B773}"/>
    <dgm:cxn modelId="{99E9F420-5362-4E7E-AA1B-59E24F3BC5B5}" srcId="{CC5F6929-9A93-4704-95BB-1453CE6D892B}" destId="{ADD52F84-7573-4340-B261-0E4D2CB170E8}" srcOrd="1" destOrd="0" parTransId="{2CB5FCF0-B7C0-409D-A377-143181D4302E}" sibTransId="{44607016-2D92-4869-80E9-670A4ED6D88A}"/>
    <dgm:cxn modelId="{6BE79681-414C-4AD3-B74F-40D82E5B7024}" type="presOf" srcId="{C9DAEE5D-C823-48F5-AD86-662583D3ABE9}" destId="{2DB534FA-98F6-4E14-A0E3-83AE3D8F1728}" srcOrd="0" destOrd="0" presId="urn:microsoft.com/office/officeart/2005/8/layout/hierarchy3"/>
    <dgm:cxn modelId="{F1A6F1BA-1B63-4EF5-97FF-1A0D11E9ADF2}" type="presOf" srcId="{10BE8917-E150-45E8-81C9-A2AE05D52708}" destId="{3C72DB73-F70C-48F4-848D-2610C578AA05}" srcOrd="0" destOrd="0" presId="urn:microsoft.com/office/officeart/2005/8/layout/hierarchy3"/>
    <dgm:cxn modelId="{5108BCA4-B850-4331-8183-985B0F419D6D}" type="presOf" srcId="{663C41DF-A1AF-4EA1-8FE6-566739DF5F9F}" destId="{FF4BBFA9-33CD-4FFD-989A-0621BE589798}" srcOrd="0" destOrd="0" presId="urn:microsoft.com/office/officeart/2005/8/layout/hierarchy3"/>
    <dgm:cxn modelId="{CF2077A5-CC6A-4427-A680-EAB04D19E322}" type="presOf" srcId="{ADD52F84-7573-4340-B261-0E4D2CB170E8}" destId="{8D52DA2E-E0C2-49E2-9A17-53CADB271DA1}" srcOrd="0" destOrd="0" presId="urn:microsoft.com/office/officeart/2005/8/layout/hierarchy3"/>
    <dgm:cxn modelId="{BA968F5A-FACD-4B29-AC3A-8FF2C51B4404}" type="presOf" srcId="{6CC7BCE0-7516-4107-B9E5-FA1A08279B14}" destId="{B50C4D8A-0A9F-407F-AA27-2A19F2337A67}" srcOrd="0" destOrd="0" presId="urn:microsoft.com/office/officeart/2005/8/layout/hierarchy3"/>
    <dgm:cxn modelId="{D3346BB5-307D-4D81-B150-8D9B1AF1946E}" srcId="{C9DAEE5D-C823-48F5-AD86-662583D3ABE9}" destId="{5DC5A2B0-7501-48A2-A690-CDD4ACDDA0E1}" srcOrd="1" destOrd="0" parTransId="{6CC7BCE0-7516-4107-B9E5-FA1A08279B14}" sibTransId="{170EBF07-697E-486B-BB55-6580D6A6B576}"/>
    <dgm:cxn modelId="{75072298-B0A2-40AA-9E47-A1F6D09A6AF5}" srcId="{CC5F6929-9A93-4704-95BB-1453CE6D892B}" destId="{663C41DF-A1AF-4EA1-8FE6-566739DF5F9F}" srcOrd="0" destOrd="0" parTransId="{9232CB7F-B4C8-4474-BD60-DA06F31E7835}" sibTransId="{F50986CD-8C84-415F-8021-1E56DDB4A41A}"/>
    <dgm:cxn modelId="{652A0D67-3BC3-4A54-A478-DAED98663223}" type="presOf" srcId="{5DC5A2B0-7501-48A2-A690-CDD4ACDDA0E1}" destId="{D0487598-C147-4B13-B85B-ACAD45A035B3}" srcOrd="0" destOrd="0" presId="urn:microsoft.com/office/officeart/2005/8/layout/hierarchy3"/>
    <dgm:cxn modelId="{43D032BE-A0AA-4EF9-91F6-EDF6C68192F1}" type="presOf" srcId="{C9DAEE5D-C823-48F5-AD86-662583D3ABE9}" destId="{B19D7D93-D203-4B74-A26A-2A184A470FDF}" srcOrd="1" destOrd="0" presId="urn:microsoft.com/office/officeart/2005/8/layout/hierarchy3"/>
    <dgm:cxn modelId="{23E5A856-8EE8-4E32-9E97-FA53BF098B19}" srcId="{78DEAC9F-E275-48EE-865A-2337A138112E}" destId="{C9DAEE5D-C823-48F5-AD86-662583D3ABE9}" srcOrd="1" destOrd="0" parTransId="{4BD5561A-8CCA-4A9B-8A98-76CC26885064}" sibTransId="{0F026588-98A1-488E-9A17-0A0F9DC32142}"/>
    <dgm:cxn modelId="{465D3372-C25A-4310-8E25-BB764E4EB48E}" type="presParOf" srcId="{8447DDEA-7192-462F-A57F-567F4A28C1FD}" destId="{A11B6A2B-0010-4276-825F-94340AAC2D42}" srcOrd="0" destOrd="0" presId="urn:microsoft.com/office/officeart/2005/8/layout/hierarchy3"/>
    <dgm:cxn modelId="{B2161C97-0926-4C3A-9357-75F83FC311E3}" type="presParOf" srcId="{A11B6A2B-0010-4276-825F-94340AAC2D42}" destId="{C879C10A-7573-4C59-83E1-6A5F2634B5B9}" srcOrd="0" destOrd="0" presId="urn:microsoft.com/office/officeart/2005/8/layout/hierarchy3"/>
    <dgm:cxn modelId="{B384020A-83F2-4F95-9EDF-CB1700684BB7}" type="presParOf" srcId="{C879C10A-7573-4C59-83E1-6A5F2634B5B9}" destId="{8AE43519-7F60-4193-A175-EDCDDA9CE945}" srcOrd="0" destOrd="0" presId="urn:microsoft.com/office/officeart/2005/8/layout/hierarchy3"/>
    <dgm:cxn modelId="{5BA45633-FFD0-4DCB-9EF3-A672DC40EEC1}" type="presParOf" srcId="{C879C10A-7573-4C59-83E1-6A5F2634B5B9}" destId="{055C8507-8E1C-480F-B6CB-DD30A0F44C5D}" srcOrd="1" destOrd="0" presId="urn:microsoft.com/office/officeart/2005/8/layout/hierarchy3"/>
    <dgm:cxn modelId="{1644FF52-D62C-4254-9D24-23B035CD2841}" type="presParOf" srcId="{A11B6A2B-0010-4276-825F-94340AAC2D42}" destId="{9F1A5DFE-821A-4916-8218-69BCDE909D86}" srcOrd="1" destOrd="0" presId="urn:microsoft.com/office/officeart/2005/8/layout/hierarchy3"/>
    <dgm:cxn modelId="{7E9D491B-A393-420E-AEC8-88DF3B049F9B}" type="presParOf" srcId="{9F1A5DFE-821A-4916-8218-69BCDE909D86}" destId="{6B110E63-4AC2-4161-82DD-93B4EC30A069}" srcOrd="0" destOrd="0" presId="urn:microsoft.com/office/officeart/2005/8/layout/hierarchy3"/>
    <dgm:cxn modelId="{93005D1D-5EA1-4BFD-B00D-39C7B6506CC8}" type="presParOf" srcId="{9F1A5DFE-821A-4916-8218-69BCDE909D86}" destId="{FF4BBFA9-33CD-4FFD-989A-0621BE589798}" srcOrd="1" destOrd="0" presId="urn:microsoft.com/office/officeart/2005/8/layout/hierarchy3"/>
    <dgm:cxn modelId="{79CC2573-8D01-4E5F-912E-16C58C0E2FA3}" type="presParOf" srcId="{9F1A5DFE-821A-4916-8218-69BCDE909D86}" destId="{E67C04A2-4581-48B6-8840-825A79629C7F}" srcOrd="2" destOrd="0" presId="urn:microsoft.com/office/officeart/2005/8/layout/hierarchy3"/>
    <dgm:cxn modelId="{C5C8B64E-7CC2-4111-98B1-8E4D3D10438C}" type="presParOf" srcId="{9F1A5DFE-821A-4916-8218-69BCDE909D86}" destId="{8D52DA2E-E0C2-49E2-9A17-53CADB271DA1}" srcOrd="3" destOrd="0" presId="urn:microsoft.com/office/officeart/2005/8/layout/hierarchy3"/>
    <dgm:cxn modelId="{3AFA43C8-384C-4EFA-A910-EEC7A921BB8A}" type="presParOf" srcId="{8447DDEA-7192-462F-A57F-567F4A28C1FD}" destId="{7B325FFF-6A50-49AB-A733-DC260C67E278}" srcOrd="1" destOrd="0" presId="urn:microsoft.com/office/officeart/2005/8/layout/hierarchy3"/>
    <dgm:cxn modelId="{31133FC7-96EE-4AB3-9F9F-E7C88E78CEF3}" type="presParOf" srcId="{7B325FFF-6A50-49AB-A733-DC260C67E278}" destId="{A4BB8497-1207-4CB1-BD03-9A17C2EE818F}" srcOrd="0" destOrd="0" presId="urn:microsoft.com/office/officeart/2005/8/layout/hierarchy3"/>
    <dgm:cxn modelId="{6E3E9477-8D0B-4E55-820E-F1DE4A088D1E}" type="presParOf" srcId="{A4BB8497-1207-4CB1-BD03-9A17C2EE818F}" destId="{2DB534FA-98F6-4E14-A0E3-83AE3D8F1728}" srcOrd="0" destOrd="0" presId="urn:microsoft.com/office/officeart/2005/8/layout/hierarchy3"/>
    <dgm:cxn modelId="{9BDC8944-84D6-439C-8528-C4BB0027A304}" type="presParOf" srcId="{A4BB8497-1207-4CB1-BD03-9A17C2EE818F}" destId="{B19D7D93-D203-4B74-A26A-2A184A470FDF}" srcOrd="1" destOrd="0" presId="urn:microsoft.com/office/officeart/2005/8/layout/hierarchy3"/>
    <dgm:cxn modelId="{FC6100E9-A893-4D36-9BD0-BB0C6B27D62E}" type="presParOf" srcId="{7B325FFF-6A50-49AB-A733-DC260C67E278}" destId="{4E899045-F71F-45E3-968B-D2ABBD3D3B8B}" srcOrd="1" destOrd="0" presId="urn:microsoft.com/office/officeart/2005/8/layout/hierarchy3"/>
    <dgm:cxn modelId="{F978111B-BD1D-4E75-B41A-BDF058212274}" type="presParOf" srcId="{4E899045-F71F-45E3-968B-D2ABBD3D3B8B}" destId="{3C72DB73-F70C-48F4-848D-2610C578AA05}" srcOrd="0" destOrd="0" presId="urn:microsoft.com/office/officeart/2005/8/layout/hierarchy3"/>
    <dgm:cxn modelId="{6F81C81C-3AFB-4E93-943B-9FB558A7E560}" type="presParOf" srcId="{4E899045-F71F-45E3-968B-D2ABBD3D3B8B}" destId="{430DC398-6217-4D32-A764-A82E0C93A693}" srcOrd="1" destOrd="0" presId="urn:microsoft.com/office/officeart/2005/8/layout/hierarchy3"/>
    <dgm:cxn modelId="{DA3D34FE-2E9B-42DE-B621-4E2D5CD3F618}" type="presParOf" srcId="{4E899045-F71F-45E3-968B-D2ABBD3D3B8B}" destId="{B50C4D8A-0A9F-407F-AA27-2A19F2337A67}" srcOrd="2" destOrd="0" presId="urn:microsoft.com/office/officeart/2005/8/layout/hierarchy3"/>
    <dgm:cxn modelId="{971DDD0C-6FBC-418E-A085-3B4ADA3B1509}" type="presParOf" srcId="{4E899045-F71F-45E3-968B-D2ABBD3D3B8B}" destId="{D0487598-C147-4B13-B85B-ACAD45A035B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90C009-90FE-4D03-B089-46AB4848304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A202AB8C-F6B0-42A2-BCB5-C8C4756CCFD6}">
      <dgm:prSet phldrT="[Texto]"/>
      <dgm:spPr/>
      <dgm:t>
        <a:bodyPr/>
        <a:lstStyle/>
        <a:p>
          <a:r>
            <a:rPr lang="es-ES" dirty="0" smtClean="0"/>
            <a:t>9 meses el bebé no puede discriminar el llanto de otro niño y lo vive intensamente</a:t>
          </a:r>
          <a:endParaRPr lang="es-AR" dirty="0"/>
        </a:p>
      </dgm:t>
    </dgm:pt>
    <dgm:pt modelId="{616ED00C-E344-40EF-8F29-BA737A80905C}" type="parTrans" cxnId="{4540C172-3038-4F2D-A0B2-C31516F68E66}">
      <dgm:prSet/>
      <dgm:spPr/>
      <dgm:t>
        <a:bodyPr/>
        <a:lstStyle/>
        <a:p>
          <a:endParaRPr lang="es-AR"/>
        </a:p>
      </dgm:t>
    </dgm:pt>
    <dgm:pt modelId="{C9C774BC-C75D-4032-B872-1FE1EA8F3B30}" type="sibTrans" cxnId="{4540C172-3038-4F2D-A0B2-C31516F68E66}">
      <dgm:prSet/>
      <dgm:spPr/>
      <dgm:t>
        <a:bodyPr/>
        <a:lstStyle/>
        <a:p>
          <a:endParaRPr lang="es-AR"/>
        </a:p>
      </dgm:t>
    </dgm:pt>
    <dgm:pt modelId="{81FFAF44-4578-41E3-8617-0B31A0D3481E}">
      <dgm:prSet phldrT="[Texto]"/>
      <dgm:spPr/>
      <dgm:t>
        <a:bodyPr/>
        <a:lstStyle/>
        <a:p>
          <a:r>
            <a:rPr lang="es-ES" dirty="0" smtClean="0"/>
            <a:t>Al año ya reconocen que la congoja no es de ellos pero por ejemplo se miran el lugar afectado </a:t>
          </a:r>
          <a:endParaRPr lang="es-AR" dirty="0"/>
        </a:p>
      </dgm:t>
    </dgm:pt>
    <dgm:pt modelId="{7A9094F6-8FD3-4028-9B56-884EAC716296}" type="parTrans" cxnId="{FAEC0FC6-0F11-42C5-8873-3BC030C8294E}">
      <dgm:prSet/>
      <dgm:spPr/>
      <dgm:t>
        <a:bodyPr/>
        <a:lstStyle/>
        <a:p>
          <a:endParaRPr lang="es-AR"/>
        </a:p>
      </dgm:t>
    </dgm:pt>
    <dgm:pt modelId="{893D22EC-17AF-4239-8A6A-D2F8E614473D}" type="sibTrans" cxnId="{FAEC0FC6-0F11-42C5-8873-3BC030C8294E}">
      <dgm:prSet/>
      <dgm:spPr/>
      <dgm:t>
        <a:bodyPr/>
        <a:lstStyle/>
        <a:p>
          <a:endParaRPr lang="es-AR"/>
        </a:p>
      </dgm:t>
    </dgm:pt>
    <dgm:pt modelId="{EBAB05F3-A2F3-401C-9E6D-EA44BCA524F0}">
      <dgm:prSet phldrT="[Texto]"/>
      <dgm:spPr/>
      <dgm:t>
        <a:bodyPr/>
        <a:lstStyle/>
        <a:p>
          <a:r>
            <a:rPr lang="es-ES" dirty="0" smtClean="0"/>
            <a:t>A los 15 mese ya  muestran actos sencillos de solidaridad le lleva su oso de peluche al niño que llora</a:t>
          </a:r>
          <a:endParaRPr lang="es-AR" dirty="0"/>
        </a:p>
      </dgm:t>
    </dgm:pt>
    <dgm:pt modelId="{0977C867-1C16-4929-A539-D7DC28656DB5}" type="parTrans" cxnId="{2BC52016-207C-4A7D-A622-170EFCA7EB91}">
      <dgm:prSet/>
      <dgm:spPr/>
      <dgm:t>
        <a:bodyPr/>
        <a:lstStyle/>
        <a:p>
          <a:endParaRPr lang="es-AR"/>
        </a:p>
      </dgm:t>
    </dgm:pt>
    <dgm:pt modelId="{46B2DDC5-1725-4013-89DD-A141482246E1}" type="sibTrans" cxnId="{2BC52016-207C-4A7D-A622-170EFCA7EB91}">
      <dgm:prSet/>
      <dgm:spPr/>
      <dgm:t>
        <a:bodyPr/>
        <a:lstStyle/>
        <a:p>
          <a:endParaRPr lang="es-AR"/>
        </a:p>
      </dgm:t>
    </dgm:pt>
    <dgm:pt modelId="{F249438F-CBE0-4FDC-93E5-B2FA60F24E5D}">
      <dgm:prSet/>
      <dgm:spPr/>
      <dgm:t>
        <a:bodyPr/>
        <a:lstStyle/>
        <a:p>
          <a:r>
            <a:rPr lang="es-ES" dirty="0" smtClean="0"/>
            <a:t>Entre los 2 años i medio a 3 desaparece el mimetismo emocional y adquieren más capacidad para consolar al otro</a:t>
          </a:r>
          <a:endParaRPr lang="es-AR" dirty="0"/>
        </a:p>
      </dgm:t>
    </dgm:pt>
    <dgm:pt modelId="{96274C13-79AA-491D-A94C-5B0CAA06AB71}" type="parTrans" cxnId="{CA3DDCE8-525E-4A80-A678-521F39ECA74B}">
      <dgm:prSet/>
      <dgm:spPr/>
      <dgm:t>
        <a:bodyPr/>
        <a:lstStyle/>
        <a:p>
          <a:endParaRPr lang="es-AR"/>
        </a:p>
      </dgm:t>
    </dgm:pt>
    <dgm:pt modelId="{5B62A269-C3B7-4407-8186-F4D9AB218BA2}" type="sibTrans" cxnId="{CA3DDCE8-525E-4A80-A678-521F39ECA74B}">
      <dgm:prSet/>
      <dgm:spPr/>
      <dgm:t>
        <a:bodyPr/>
        <a:lstStyle/>
        <a:p>
          <a:endParaRPr lang="es-AR"/>
        </a:p>
      </dgm:t>
    </dgm:pt>
    <dgm:pt modelId="{798FF39A-5DDF-406D-ABEF-93EB6EACA3A9}" type="pres">
      <dgm:prSet presAssocID="{A790C009-90FE-4D03-B089-46AB48483040}" presName="arrowDiagram" presStyleCnt="0">
        <dgm:presLayoutVars>
          <dgm:chMax val="5"/>
          <dgm:dir/>
          <dgm:resizeHandles val="exact"/>
        </dgm:presLayoutVars>
      </dgm:prSet>
      <dgm:spPr/>
    </dgm:pt>
    <dgm:pt modelId="{D4799FB9-3334-4A21-9DE1-47D1C0D15332}" type="pres">
      <dgm:prSet presAssocID="{A790C009-90FE-4D03-B089-46AB48483040}" presName="arrow" presStyleLbl="bgShp" presStyleIdx="0" presStyleCnt="1"/>
      <dgm:spPr/>
    </dgm:pt>
    <dgm:pt modelId="{FA5579C3-BB17-4128-9938-9C70E2E272F1}" type="pres">
      <dgm:prSet presAssocID="{A790C009-90FE-4D03-B089-46AB48483040}" presName="arrowDiagram4" presStyleCnt="0"/>
      <dgm:spPr/>
    </dgm:pt>
    <dgm:pt modelId="{643DFF6B-1EEB-4652-8BAC-CF88B276E4FE}" type="pres">
      <dgm:prSet presAssocID="{A202AB8C-F6B0-42A2-BCB5-C8C4756CCFD6}" presName="bullet4a" presStyleLbl="node1" presStyleIdx="0" presStyleCnt="4"/>
      <dgm:spPr/>
    </dgm:pt>
    <dgm:pt modelId="{CF3E168A-111A-43E7-8E44-6F92C3F188A9}" type="pres">
      <dgm:prSet presAssocID="{A202AB8C-F6B0-42A2-BCB5-C8C4756CCFD6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556FA78-02A5-45AE-96B1-581DEE241022}" type="pres">
      <dgm:prSet presAssocID="{81FFAF44-4578-41E3-8617-0B31A0D3481E}" presName="bullet4b" presStyleLbl="node1" presStyleIdx="1" presStyleCnt="4"/>
      <dgm:spPr/>
    </dgm:pt>
    <dgm:pt modelId="{83180FCB-308E-4DDB-BCC4-A18B8B2A4A88}" type="pres">
      <dgm:prSet presAssocID="{81FFAF44-4578-41E3-8617-0B31A0D3481E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3AAB693-0B77-44D2-9BE1-AC2D5313E40B}" type="pres">
      <dgm:prSet presAssocID="{EBAB05F3-A2F3-401C-9E6D-EA44BCA524F0}" presName="bullet4c" presStyleLbl="node1" presStyleIdx="2" presStyleCnt="4"/>
      <dgm:spPr/>
    </dgm:pt>
    <dgm:pt modelId="{C941BD5C-5007-42FA-9AA5-ACCA35FA84F3}" type="pres">
      <dgm:prSet presAssocID="{EBAB05F3-A2F3-401C-9E6D-EA44BCA524F0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5DB1A93-9A63-48ED-8D11-68863FED8C5F}" type="pres">
      <dgm:prSet presAssocID="{F249438F-CBE0-4FDC-93E5-B2FA60F24E5D}" presName="bullet4d" presStyleLbl="node1" presStyleIdx="3" presStyleCnt="4"/>
      <dgm:spPr/>
    </dgm:pt>
    <dgm:pt modelId="{89729AAF-7DF7-466F-97D2-7C404D3B9053}" type="pres">
      <dgm:prSet presAssocID="{F249438F-CBE0-4FDC-93E5-B2FA60F24E5D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2F3318C6-24A4-4DAE-98A0-52DABBADB507}" type="presOf" srcId="{A202AB8C-F6B0-42A2-BCB5-C8C4756CCFD6}" destId="{CF3E168A-111A-43E7-8E44-6F92C3F188A9}" srcOrd="0" destOrd="0" presId="urn:microsoft.com/office/officeart/2005/8/layout/arrow2"/>
    <dgm:cxn modelId="{FAEC0FC6-0F11-42C5-8873-3BC030C8294E}" srcId="{A790C009-90FE-4D03-B089-46AB48483040}" destId="{81FFAF44-4578-41E3-8617-0B31A0D3481E}" srcOrd="1" destOrd="0" parTransId="{7A9094F6-8FD3-4028-9B56-884EAC716296}" sibTransId="{893D22EC-17AF-4239-8A6A-D2F8E614473D}"/>
    <dgm:cxn modelId="{C7571700-8A7F-4DFF-884E-23D68AB3906A}" type="presOf" srcId="{EBAB05F3-A2F3-401C-9E6D-EA44BCA524F0}" destId="{C941BD5C-5007-42FA-9AA5-ACCA35FA84F3}" srcOrd="0" destOrd="0" presId="urn:microsoft.com/office/officeart/2005/8/layout/arrow2"/>
    <dgm:cxn modelId="{DF4138B4-9E5E-4343-87EB-9F8BEBC5CF63}" type="presOf" srcId="{A790C009-90FE-4D03-B089-46AB48483040}" destId="{798FF39A-5DDF-406D-ABEF-93EB6EACA3A9}" srcOrd="0" destOrd="0" presId="urn:microsoft.com/office/officeart/2005/8/layout/arrow2"/>
    <dgm:cxn modelId="{43B34777-478E-439F-B666-C590D37AE2B3}" type="presOf" srcId="{F249438F-CBE0-4FDC-93E5-B2FA60F24E5D}" destId="{89729AAF-7DF7-466F-97D2-7C404D3B9053}" srcOrd="0" destOrd="0" presId="urn:microsoft.com/office/officeart/2005/8/layout/arrow2"/>
    <dgm:cxn modelId="{4540C172-3038-4F2D-A0B2-C31516F68E66}" srcId="{A790C009-90FE-4D03-B089-46AB48483040}" destId="{A202AB8C-F6B0-42A2-BCB5-C8C4756CCFD6}" srcOrd="0" destOrd="0" parTransId="{616ED00C-E344-40EF-8F29-BA737A80905C}" sibTransId="{C9C774BC-C75D-4032-B872-1FE1EA8F3B30}"/>
    <dgm:cxn modelId="{2BC52016-207C-4A7D-A622-170EFCA7EB91}" srcId="{A790C009-90FE-4D03-B089-46AB48483040}" destId="{EBAB05F3-A2F3-401C-9E6D-EA44BCA524F0}" srcOrd="2" destOrd="0" parTransId="{0977C867-1C16-4929-A539-D7DC28656DB5}" sibTransId="{46B2DDC5-1725-4013-89DD-A141482246E1}"/>
    <dgm:cxn modelId="{EB45AEB8-132B-4FB0-880B-A73D49D762AE}" type="presOf" srcId="{81FFAF44-4578-41E3-8617-0B31A0D3481E}" destId="{83180FCB-308E-4DDB-BCC4-A18B8B2A4A88}" srcOrd="0" destOrd="0" presId="urn:microsoft.com/office/officeart/2005/8/layout/arrow2"/>
    <dgm:cxn modelId="{CA3DDCE8-525E-4A80-A678-521F39ECA74B}" srcId="{A790C009-90FE-4D03-B089-46AB48483040}" destId="{F249438F-CBE0-4FDC-93E5-B2FA60F24E5D}" srcOrd="3" destOrd="0" parTransId="{96274C13-79AA-491D-A94C-5B0CAA06AB71}" sibTransId="{5B62A269-C3B7-4407-8186-F4D9AB218BA2}"/>
    <dgm:cxn modelId="{5C324B87-91AD-406E-BD66-4B4BC7CDC513}" type="presParOf" srcId="{798FF39A-5DDF-406D-ABEF-93EB6EACA3A9}" destId="{D4799FB9-3334-4A21-9DE1-47D1C0D15332}" srcOrd="0" destOrd="0" presId="urn:microsoft.com/office/officeart/2005/8/layout/arrow2"/>
    <dgm:cxn modelId="{0DD34BAB-B810-4F82-8D32-89FDC1D74733}" type="presParOf" srcId="{798FF39A-5DDF-406D-ABEF-93EB6EACA3A9}" destId="{FA5579C3-BB17-4128-9938-9C70E2E272F1}" srcOrd="1" destOrd="0" presId="urn:microsoft.com/office/officeart/2005/8/layout/arrow2"/>
    <dgm:cxn modelId="{A241CF0A-F2EB-4932-9566-ABC002A20551}" type="presParOf" srcId="{FA5579C3-BB17-4128-9938-9C70E2E272F1}" destId="{643DFF6B-1EEB-4652-8BAC-CF88B276E4FE}" srcOrd="0" destOrd="0" presId="urn:microsoft.com/office/officeart/2005/8/layout/arrow2"/>
    <dgm:cxn modelId="{1EBC4F6E-5EFC-48BD-967F-05F5675D8EA7}" type="presParOf" srcId="{FA5579C3-BB17-4128-9938-9C70E2E272F1}" destId="{CF3E168A-111A-43E7-8E44-6F92C3F188A9}" srcOrd="1" destOrd="0" presId="urn:microsoft.com/office/officeart/2005/8/layout/arrow2"/>
    <dgm:cxn modelId="{021F1007-7CAB-499B-A145-4EFD50528E0C}" type="presParOf" srcId="{FA5579C3-BB17-4128-9938-9C70E2E272F1}" destId="{0556FA78-02A5-45AE-96B1-581DEE241022}" srcOrd="2" destOrd="0" presId="urn:microsoft.com/office/officeart/2005/8/layout/arrow2"/>
    <dgm:cxn modelId="{96867435-59D5-40DB-8210-5CE6921F41EB}" type="presParOf" srcId="{FA5579C3-BB17-4128-9938-9C70E2E272F1}" destId="{83180FCB-308E-4DDB-BCC4-A18B8B2A4A88}" srcOrd="3" destOrd="0" presId="urn:microsoft.com/office/officeart/2005/8/layout/arrow2"/>
    <dgm:cxn modelId="{8C243CEF-D213-40D9-AE1B-A8909A3BCB37}" type="presParOf" srcId="{FA5579C3-BB17-4128-9938-9C70E2E272F1}" destId="{63AAB693-0B77-44D2-9BE1-AC2D5313E40B}" srcOrd="4" destOrd="0" presId="urn:microsoft.com/office/officeart/2005/8/layout/arrow2"/>
    <dgm:cxn modelId="{3E174951-7D60-4F76-8921-675B689F8EE8}" type="presParOf" srcId="{FA5579C3-BB17-4128-9938-9C70E2E272F1}" destId="{C941BD5C-5007-42FA-9AA5-ACCA35FA84F3}" srcOrd="5" destOrd="0" presId="urn:microsoft.com/office/officeart/2005/8/layout/arrow2"/>
    <dgm:cxn modelId="{1EB9A646-E93D-4520-97C5-77BD72BBFED8}" type="presParOf" srcId="{FA5579C3-BB17-4128-9938-9C70E2E272F1}" destId="{95DB1A93-9A63-48ED-8D11-68863FED8C5F}" srcOrd="6" destOrd="0" presId="urn:microsoft.com/office/officeart/2005/8/layout/arrow2"/>
    <dgm:cxn modelId="{688AE0FB-B7AA-4EA8-B29F-143A75E119AF}" type="presParOf" srcId="{FA5579C3-BB17-4128-9938-9C70E2E272F1}" destId="{89729AAF-7DF7-466F-97D2-7C404D3B9053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6E19FC-00CE-4AC5-8FAB-BE42D16B504B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8C973696-AA4E-4AB1-9105-54A5EA03D082}">
      <dgm:prSet phldrT="[Texto]"/>
      <dgm:spPr/>
      <dgm:t>
        <a:bodyPr/>
        <a:lstStyle/>
        <a:p>
          <a:r>
            <a:rPr lang="es-ES" dirty="0" smtClean="0"/>
            <a:t>Tienden a sentirse paralizados en situaciones sociales, ej. en clase y en los recreos</a:t>
          </a:r>
          <a:endParaRPr lang="es-AR" dirty="0"/>
        </a:p>
      </dgm:t>
    </dgm:pt>
    <dgm:pt modelId="{3574360F-3F62-4FC6-9CCA-086518554A84}" type="parTrans" cxnId="{513B3AB3-7168-4A27-B36C-AC34A682915A}">
      <dgm:prSet/>
      <dgm:spPr/>
      <dgm:t>
        <a:bodyPr/>
        <a:lstStyle/>
        <a:p>
          <a:endParaRPr lang="es-AR"/>
        </a:p>
      </dgm:t>
    </dgm:pt>
    <dgm:pt modelId="{E538C8C5-C17F-47F5-950F-27317DD4B818}" type="sibTrans" cxnId="{513B3AB3-7168-4A27-B36C-AC34A682915A}">
      <dgm:prSet/>
      <dgm:spPr/>
      <dgm:t>
        <a:bodyPr/>
        <a:lstStyle/>
        <a:p>
          <a:endParaRPr lang="es-AR"/>
        </a:p>
      </dgm:t>
    </dgm:pt>
    <dgm:pt modelId="{3B961F2E-6FC6-41CD-857C-239F32EB7693}">
      <dgm:prSet phldrT="[Texto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s-ES" dirty="0" smtClean="0"/>
            <a:t> </a:t>
          </a:r>
          <a:endParaRPr lang="es-AR" dirty="0"/>
        </a:p>
      </dgm:t>
    </dgm:pt>
    <dgm:pt modelId="{E42A505C-D4C0-41AA-A862-E6BC91DCE18A}" type="sibTrans" cxnId="{931EC9EE-D177-452D-9135-77744A450F10}">
      <dgm:prSet/>
      <dgm:spPr/>
      <dgm:t>
        <a:bodyPr/>
        <a:lstStyle/>
        <a:p>
          <a:endParaRPr lang="es-AR"/>
        </a:p>
      </dgm:t>
    </dgm:pt>
    <dgm:pt modelId="{E22D777E-550E-43ED-B198-3F006DD6C7E1}" type="parTrans" cxnId="{931EC9EE-D177-452D-9135-77744A450F10}">
      <dgm:prSet/>
      <dgm:spPr/>
      <dgm:t>
        <a:bodyPr/>
        <a:lstStyle/>
        <a:p>
          <a:endParaRPr lang="es-AR"/>
        </a:p>
      </dgm:t>
    </dgm:pt>
    <dgm:pt modelId="{21C82D9B-8204-4DC3-B990-941F9789DA3B}">
      <dgm:prSet/>
      <dgm:spPr/>
      <dgm:t>
        <a:bodyPr/>
        <a:lstStyle/>
        <a:p>
          <a:r>
            <a:rPr lang="es-AR" dirty="0" smtClean="0"/>
            <a:t>Son poco comunicativos con otros niños que no conocen</a:t>
          </a:r>
          <a:endParaRPr lang="es-AR" dirty="0"/>
        </a:p>
      </dgm:t>
    </dgm:pt>
    <dgm:pt modelId="{DB6A03BC-C7A7-4ED5-88BE-907462E496AA}" type="parTrans" cxnId="{F39B1CBA-E4A7-4AB2-90C1-14E937D8D87C}">
      <dgm:prSet/>
      <dgm:spPr/>
      <dgm:t>
        <a:bodyPr/>
        <a:lstStyle/>
        <a:p>
          <a:endParaRPr lang="es-AR"/>
        </a:p>
      </dgm:t>
    </dgm:pt>
    <dgm:pt modelId="{EC290381-2E7E-439C-B560-2D181BA03EC8}" type="sibTrans" cxnId="{F39B1CBA-E4A7-4AB2-90C1-14E937D8D87C}">
      <dgm:prSet/>
      <dgm:spPr/>
      <dgm:t>
        <a:bodyPr/>
        <a:lstStyle/>
        <a:p>
          <a:endParaRPr lang="es-AR"/>
        </a:p>
      </dgm:t>
    </dgm:pt>
    <dgm:pt modelId="{E72A8835-D9F1-4691-9ACC-8934B3451E92}">
      <dgm:prSet/>
      <dgm:spPr/>
      <dgm:t>
        <a:bodyPr/>
        <a:lstStyle/>
        <a:p>
          <a:r>
            <a:rPr lang="es-AR" dirty="0" smtClean="0"/>
            <a:t>Ante situaciones inusuales anhelan que un factor externo interfiera y pueda evitar el afrontarla</a:t>
          </a:r>
          <a:endParaRPr lang="es-AR" dirty="0"/>
        </a:p>
      </dgm:t>
    </dgm:pt>
    <dgm:pt modelId="{BD88D06C-AA53-4A1D-A408-474A351AAB1E}" type="parTrans" cxnId="{9CEBCD30-4EA9-42A3-B928-025C3C272A19}">
      <dgm:prSet/>
      <dgm:spPr/>
      <dgm:t>
        <a:bodyPr/>
        <a:lstStyle/>
        <a:p>
          <a:endParaRPr lang="es-AR"/>
        </a:p>
      </dgm:t>
    </dgm:pt>
    <dgm:pt modelId="{8BC57F89-F8F6-45AB-B695-6AE524010E74}" type="sibTrans" cxnId="{9CEBCD30-4EA9-42A3-B928-025C3C272A19}">
      <dgm:prSet/>
      <dgm:spPr/>
      <dgm:t>
        <a:bodyPr/>
        <a:lstStyle/>
        <a:p>
          <a:endParaRPr lang="es-AR"/>
        </a:p>
      </dgm:t>
    </dgm:pt>
    <dgm:pt modelId="{F580E9EC-CB8F-4C63-8557-1B1B309BE1A4}" type="pres">
      <dgm:prSet presAssocID="{0E6E19FC-00CE-4AC5-8FAB-BE42D16B504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976FDB37-E8A4-4774-9674-F21A28CC7F9B}" type="pres">
      <dgm:prSet presAssocID="{3B961F2E-6FC6-41CD-857C-239F32EB7693}" presName="centerShape" presStyleLbl="node0" presStyleIdx="0" presStyleCnt="1" custScaleX="91868" custScaleY="69224"/>
      <dgm:spPr/>
      <dgm:t>
        <a:bodyPr/>
        <a:lstStyle/>
        <a:p>
          <a:endParaRPr lang="es-AR"/>
        </a:p>
      </dgm:t>
    </dgm:pt>
    <dgm:pt modelId="{4505E7EB-BA02-44B3-AF3F-3F972FE31C5F}" type="pres">
      <dgm:prSet presAssocID="{3574360F-3F62-4FC6-9CCA-086518554A84}" presName="parTrans" presStyleLbl="bgSibTrans2D1" presStyleIdx="0" presStyleCnt="3"/>
      <dgm:spPr/>
      <dgm:t>
        <a:bodyPr/>
        <a:lstStyle/>
        <a:p>
          <a:endParaRPr lang="es-AR"/>
        </a:p>
      </dgm:t>
    </dgm:pt>
    <dgm:pt modelId="{B802B00A-0C72-4625-804F-9DB18671C1D6}" type="pres">
      <dgm:prSet presAssocID="{8C973696-AA4E-4AB1-9105-54A5EA03D082}" presName="node" presStyleLbl="node1" presStyleIdx="0" presStyleCnt="3" custScaleX="121833" custScaleY="158275" custRadScaleRad="114457" custRadScaleInc="-7989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s-AR"/>
        </a:p>
      </dgm:t>
    </dgm:pt>
    <dgm:pt modelId="{2BB72FB5-62D1-4358-BC42-E668A57545F4}" type="pres">
      <dgm:prSet presAssocID="{DB6A03BC-C7A7-4ED5-88BE-907462E496AA}" presName="parTrans" presStyleLbl="bgSibTrans2D1" presStyleIdx="1" presStyleCnt="3"/>
      <dgm:spPr/>
      <dgm:t>
        <a:bodyPr/>
        <a:lstStyle/>
        <a:p>
          <a:endParaRPr lang="es-AR"/>
        </a:p>
      </dgm:t>
    </dgm:pt>
    <dgm:pt modelId="{37B94F8A-D387-4D48-9FAE-35095F2DA8DA}" type="pres">
      <dgm:prSet presAssocID="{21C82D9B-8204-4DC3-B990-941F9789DA3B}" presName="node" presStyleLbl="node1" presStyleIdx="1" presStyleCnt="3" custScaleX="113091" custScaleY="114746">
        <dgm:presLayoutVars>
          <dgm:bulletEnabled val="1"/>
        </dgm:presLayoutVars>
      </dgm:prSet>
      <dgm:spPr>
        <a:prstGeom prst="flowChartInputOutput">
          <a:avLst/>
        </a:prstGeom>
      </dgm:spPr>
      <dgm:t>
        <a:bodyPr/>
        <a:lstStyle/>
        <a:p>
          <a:endParaRPr lang="es-AR"/>
        </a:p>
      </dgm:t>
    </dgm:pt>
    <dgm:pt modelId="{502BE5E4-6EBA-4DE1-AEE5-3B836981A04C}" type="pres">
      <dgm:prSet presAssocID="{BD88D06C-AA53-4A1D-A408-474A351AAB1E}" presName="parTrans" presStyleLbl="bgSibTrans2D1" presStyleIdx="2" presStyleCnt="3" custLinFactNeighborX="-127" custLinFactNeighborY="33375"/>
      <dgm:spPr/>
      <dgm:t>
        <a:bodyPr/>
        <a:lstStyle/>
        <a:p>
          <a:endParaRPr lang="es-AR"/>
        </a:p>
      </dgm:t>
    </dgm:pt>
    <dgm:pt modelId="{4C6399A3-BFA3-4039-A3DF-130178E4DE7F}" type="pres">
      <dgm:prSet presAssocID="{E72A8835-D9F1-4691-9ACC-8934B3451E92}" presName="node" presStyleLbl="node1" presStyleIdx="2" presStyleCnt="3" custScaleX="125583" custScaleY="159629" custRadScaleRad="124841" custRadScaleInc="1647">
        <dgm:presLayoutVars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es-AR"/>
        </a:p>
      </dgm:t>
    </dgm:pt>
  </dgm:ptLst>
  <dgm:cxnLst>
    <dgm:cxn modelId="{A0F225A0-80E1-4D9B-85DF-CA62BC4E38A0}" type="presOf" srcId="{21C82D9B-8204-4DC3-B990-941F9789DA3B}" destId="{37B94F8A-D387-4D48-9FAE-35095F2DA8DA}" srcOrd="0" destOrd="0" presId="urn:microsoft.com/office/officeart/2005/8/layout/radial4"/>
    <dgm:cxn modelId="{6C840260-80CE-4B0E-81EB-67539D21956F}" type="presOf" srcId="{E72A8835-D9F1-4691-9ACC-8934B3451E92}" destId="{4C6399A3-BFA3-4039-A3DF-130178E4DE7F}" srcOrd="0" destOrd="0" presId="urn:microsoft.com/office/officeart/2005/8/layout/radial4"/>
    <dgm:cxn modelId="{6E18E3A9-EFEA-4BD1-8F93-56D1D04E2835}" type="presOf" srcId="{0E6E19FC-00CE-4AC5-8FAB-BE42D16B504B}" destId="{F580E9EC-CB8F-4C63-8557-1B1B309BE1A4}" srcOrd="0" destOrd="0" presId="urn:microsoft.com/office/officeart/2005/8/layout/radial4"/>
    <dgm:cxn modelId="{A7730123-067E-4CB4-8F50-E61CCE814AA8}" type="presOf" srcId="{DB6A03BC-C7A7-4ED5-88BE-907462E496AA}" destId="{2BB72FB5-62D1-4358-BC42-E668A57545F4}" srcOrd="0" destOrd="0" presId="urn:microsoft.com/office/officeart/2005/8/layout/radial4"/>
    <dgm:cxn modelId="{9CEBCD30-4EA9-42A3-B928-025C3C272A19}" srcId="{3B961F2E-6FC6-41CD-857C-239F32EB7693}" destId="{E72A8835-D9F1-4691-9ACC-8934B3451E92}" srcOrd="2" destOrd="0" parTransId="{BD88D06C-AA53-4A1D-A408-474A351AAB1E}" sibTransId="{8BC57F89-F8F6-45AB-B695-6AE524010E74}"/>
    <dgm:cxn modelId="{44F73125-7756-4BF5-91BF-588F7A8B86D3}" type="presOf" srcId="{BD88D06C-AA53-4A1D-A408-474A351AAB1E}" destId="{502BE5E4-6EBA-4DE1-AEE5-3B836981A04C}" srcOrd="0" destOrd="0" presId="urn:microsoft.com/office/officeart/2005/8/layout/radial4"/>
    <dgm:cxn modelId="{931EC9EE-D177-452D-9135-77744A450F10}" srcId="{0E6E19FC-00CE-4AC5-8FAB-BE42D16B504B}" destId="{3B961F2E-6FC6-41CD-857C-239F32EB7693}" srcOrd="0" destOrd="0" parTransId="{E22D777E-550E-43ED-B198-3F006DD6C7E1}" sibTransId="{E42A505C-D4C0-41AA-A862-E6BC91DCE18A}"/>
    <dgm:cxn modelId="{F39B1CBA-E4A7-4AB2-90C1-14E937D8D87C}" srcId="{3B961F2E-6FC6-41CD-857C-239F32EB7693}" destId="{21C82D9B-8204-4DC3-B990-941F9789DA3B}" srcOrd="1" destOrd="0" parTransId="{DB6A03BC-C7A7-4ED5-88BE-907462E496AA}" sibTransId="{EC290381-2E7E-439C-B560-2D181BA03EC8}"/>
    <dgm:cxn modelId="{513B3AB3-7168-4A27-B36C-AC34A682915A}" srcId="{3B961F2E-6FC6-41CD-857C-239F32EB7693}" destId="{8C973696-AA4E-4AB1-9105-54A5EA03D082}" srcOrd="0" destOrd="0" parTransId="{3574360F-3F62-4FC6-9CCA-086518554A84}" sibTransId="{E538C8C5-C17F-47F5-950F-27317DD4B818}"/>
    <dgm:cxn modelId="{A9CB407F-3EA3-4DB0-9CC0-B0F3A54B8BFE}" type="presOf" srcId="{3574360F-3F62-4FC6-9CCA-086518554A84}" destId="{4505E7EB-BA02-44B3-AF3F-3F972FE31C5F}" srcOrd="0" destOrd="0" presId="urn:microsoft.com/office/officeart/2005/8/layout/radial4"/>
    <dgm:cxn modelId="{C9F8A450-8CF8-4DD3-B008-22FBF6E103D3}" type="presOf" srcId="{3B961F2E-6FC6-41CD-857C-239F32EB7693}" destId="{976FDB37-E8A4-4774-9674-F21A28CC7F9B}" srcOrd="0" destOrd="0" presId="urn:microsoft.com/office/officeart/2005/8/layout/radial4"/>
    <dgm:cxn modelId="{F6965AA0-DA71-4F53-9192-3E00F8D1251B}" type="presOf" srcId="{8C973696-AA4E-4AB1-9105-54A5EA03D082}" destId="{B802B00A-0C72-4625-804F-9DB18671C1D6}" srcOrd="0" destOrd="0" presId="urn:microsoft.com/office/officeart/2005/8/layout/radial4"/>
    <dgm:cxn modelId="{E29B5FFC-75A1-4871-AF11-F88934452859}" type="presParOf" srcId="{F580E9EC-CB8F-4C63-8557-1B1B309BE1A4}" destId="{976FDB37-E8A4-4774-9674-F21A28CC7F9B}" srcOrd="0" destOrd="0" presId="urn:microsoft.com/office/officeart/2005/8/layout/radial4"/>
    <dgm:cxn modelId="{49EA2F4F-570E-427F-831C-D06024213B89}" type="presParOf" srcId="{F580E9EC-CB8F-4C63-8557-1B1B309BE1A4}" destId="{4505E7EB-BA02-44B3-AF3F-3F972FE31C5F}" srcOrd="1" destOrd="0" presId="urn:microsoft.com/office/officeart/2005/8/layout/radial4"/>
    <dgm:cxn modelId="{46F9D64F-93B9-4A1B-86B9-F6FE9E658CA1}" type="presParOf" srcId="{F580E9EC-CB8F-4C63-8557-1B1B309BE1A4}" destId="{B802B00A-0C72-4625-804F-9DB18671C1D6}" srcOrd="2" destOrd="0" presId="urn:microsoft.com/office/officeart/2005/8/layout/radial4"/>
    <dgm:cxn modelId="{2BF88427-A77D-4950-8B44-9B160E8A16F1}" type="presParOf" srcId="{F580E9EC-CB8F-4C63-8557-1B1B309BE1A4}" destId="{2BB72FB5-62D1-4358-BC42-E668A57545F4}" srcOrd="3" destOrd="0" presId="urn:microsoft.com/office/officeart/2005/8/layout/radial4"/>
    <dgm:cxn modelId="{FD7D9D90-1E62-4453-B80E-9CE06B3A52E0}" type="presParOf" srcId="{F580E9EC-CB8F-4C63-8557-1B1B309BE1A4}" destId="{37B94F8A-D387-4D48-9FAE-35095F2DA8DA}" srcOrd="4" destOrd="0" presId="urn:microsoft.com/office/officeart/2005/8/layout/radial4"/>
    <dgm:cxn modelId="{826E08B3-ACAF-4D92-9880-398F6CE6C931}" type="presParOf" srcId="{F580E9EC-CB8F-4C63-8557-1B1B309BE1A4}" destId="{502BE5E4-6EBA-4DE1-AEE5-3B836981A04C}" srcOrd="5" destOrd="0" presId="urn:microsoft.com/office/officeart/2005/8/layout/radial4"/>
    <dgm:cxn modelId="{4FE95186-EC85-4CF2-A0DB-64BDA1FBCFB4}" type="presParOf" srcId="{F580E9EC-CB8F-4C63-8557-1B1B309BE1A4}" destId="{4C6399A3-BFA3-4039-A3DF-130178E4DE7F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D90A807-5098-49CA-ACB6-99CF0F5555EA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C7E9F798-D779-43F1-87F5-A9F5E5CCE402}">
      <dgm:prSet phldrT="[Texto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s-ES" dirty="0" smtClean="0"/>
            <a:t> </a:t>
          </a:r>
          <a:endParaRPr lang="es-AR" dirty="0"/>
        </a:p>
      </dgm:t>
    </dgm:pt>
    <dgm:pt modelId="{82B0A565-722B-4786-BF57-4F77BACDBC74}" type="parTrans" cxnId="{589C9F05-AD1F-4B44-ACCA-59BBA2A9D4BB}">
      <dgm:prSet/>
      <dgm:spPr/>
      <dgm:t>
        <a:bodyPr/>
        <a:lstStyle/>
        <a:p>
          <a:endParaRPr lang="es-AR"/>
        </a:p>
      </dgm:t>
    </dgm:pt>
    <dgm:pt modelId="{0658BA13-57EB-45D8-864E-A89056C26BDF}" type="sibTrans" cxnId="{589C9F05-AD1F-4B44-ACCA-59BBA2A9D4BB}">
      <dgm:prSet/>
      <dgm:spPr/>
      <dgm:t>
        <a:bodyPr/>
        <a:lstStyle/>
        <a:p>
          <a:endParaRPr lang="es-AR"/>
        </a:p>
      </dgm:t>
    </dgm:pt>
    <dgm:pt modelId="{00D1C6A6-C526-4BEE-A8B2-9BCAAD05CC8B}">
      <dgm:prSet phldrT="[Texto]"/>
      <dgm:spPr/>
      <dgm:t>
        <a:bodyPr/>
        <a:lstStyle/>
        <a:p>
          <a:r>
            <a:rPr lang="es-ES" dirty="0" smtClean="0"/>
            <a:t>Silenciosos, prefieren ver que jugar por temor a la exposición</a:t>
          </a:r>
          <a:endParaRPr lang="es-AR" dirty="0"/>
        </a:p>
      </dgm:t>
    </dgm:pt>
    <dgm:pt modelId="{1DA164CD-FE2D-4887-9D38-8A1C10E9EAA0}" type="parTrans" cxnId="{A0007AD8-2E5E-40BF-A8A7-60C95DFDFD0E}">
      <dgm:prSet/>
      <dgm:spPr/>
      <dgm:t>
        <a:bodyPr/>
        <a:lstStyle/>
        <a:p>
          <a:endParaRPr lang="es-AR"/>
        </a:p>
      </dgm:t>
    </dgm:pt>
    <dgm:pt modelId="{CCF66C10-EB18-45EC-BE31-99909D0BAA29}" type="sibTrans" cxnId="{A0007AD8-2E5E-40BF-A8A7-60C95DFDFD0E}">
      <dgm:prSet/>
      <dgm:spPr/>
      <dgm:t>
        <a:bodyPr/>
        <a:lstStyle/>
        <a:p>
          <a:endParaRPr lang="es-AR"/>
        </a:p>
      </dgm:t>
    </dgm:pt>
    <dgm:pt modelId="{7EBF9466-983A-4C8E-9525-406AD32E81A5}">
      <dgm:prSet phldrT="[Texto]"/>
      <dgm:spPr/>
      <dgm:t>
        <a:bodyPr/>
        <a:lstStyle/>
        <a:p>
          <a:r>
            <a:rPr lang="es-ES" dirty="0" smtClean="0"/>
            <a:t>Encarar una situación nueva, o acercarse a una persona puede ser angustiante</a:t>
          </a:r>
          <a:endParaRPr lang="es-AR" dirty="0"/>
        </a:p>
      </dgm:t>
    </dgm:pt>
    <dgm:pt modelId="{D5D89CA2-B108-4030-A48B-E499656E48C4}" type="parTrans" cxnId="{A6E795B1-F814-4EC1-B2F3-15DFAF1F3F78}">
      <dgm:prSet/>
      <dgm:spPr/>
      <dgm:t>
        <a:bodyPr/>
        <a:lstStyle/>
        <a:p>
          <a:endParaRPr lang="es-AR"/>
        </a:p>
      </dgm:t>
    </dgm:pt>
    <dgm:pt modelId="{C6BBFDAB-FA6E-48C4-ABEC-71FAF8C31C60}" type="sibTrans" cxnId="{A6E795B1-F814-4EC1-B2F3-15DFAF1F3F78}">
      <dgm:prSet/>
      <dgm:spPr/>
      <dgm:t>
        <a:bodyPr/>
        <a:lstStyle/>
        <a:p>
          <a:endParaRPr lang="es-AR"/>
        </a:p>
      </dgm:t>
    </dgm:pt>
    <dgm:pt modelId="{DE40FAD0-7057-4898-8B8D-F6D57B25DF85}">
      <dgm:prSet phldrT="[Texto]"/>
      <dgm:spPr/>
      <dgm:t>
        <a:bodyPr/>
        <a:lstStyle/>
        <a:p>
          <a:r>
            <a:rPr lang="es-ES" dirty="0" smtClean="0"/>
            <a:t>Tienden a aislarse en los recreos</a:t>
          </a:r>
          <a:endParaRPr lang="es-AR" dirty="0"/>
        </a:p>
      </dgm:t>
    </dgm:pt>
    <dgm:pt modelId="{AA3BF68C-5C6B-46F2-98CE-6708B69D0811}" type="parTrans" cxnId="{7CDEAB30-77FC-44E4-9CFB-599CB5B6399F}">
      <dgm:prSet/>
      <dgm:spPr/>
      <dgm:t>
        <a:bodyPr/>
        <a:lstStyle/>
        <a:p>
          <a:endParaRPr lang="es-AR"/>
        </a:p>
      </dgm:t>
    </dgm:pt>
    <dgm:pt modelId="{1E92D11A-A643-4C44-A285-401A0FF51224}" type="sibTrans" cxnId="{7CDEAB30-77FC-44E4-9CFB-599CB5B6399F}">
      <dgm:prSet/>
      <dgm:spPr/>
      <dgm:t>
        <a:bodyPr/>
        <a:lstStyle/>
        <a:p>
          <a:endParaRPr lang="es-AR"/>
        </a:p>
      </dgm:t>
    </dgm:pt>
    <dgm:pt modelId="{244D0E0E-E5E1-422A-9576-8BD6321F6193}">
      <dgm:prSet/>
      <dgm:spPr/>
      <dgm:t>
        <a:bodyPr/>
        <a:lstStyle/>
        <a:p>
          <a:r>
            <a:rPr lang="es-ES" dirty="0" smtClean="0"/>
            <a:t>Pueden desarrollar ansiedad con ataques de pánico</a:t>
          </a:r>
          <a:endParaRPr lang="es-AR" dirty="0"/>
        </a:p>
      </dgm:t>
    </dgm:pt>
    <dgm:pt modelId="{F4031747-DAB4-4544-B576-1B7E50EE1A8D}" type="parTrans" cxnId="{760BE553-BAD0-47C6-9093-4D489E539961}">
      <dgm:prSet/>
      <dgm:spPr/>
      <dgm:t>
        <a:bodyPr/>
        <a:lstStyle/>
        <a:p>
          <a:endParaRPr lang="es-AR"/>
        </a:p>
      </dgm:t>
    </dgm:pt>
    <dgm:pt modelId="{4D2C1E72-8235-4F87-BAA2-29B913083F3C}" type="sibTrans" cxnId="{760BE553-BAD0-47C6-9093-4D489E539961}">
      <dgm:prSet/>
      <dgm:spPr/>
      <dgm:t>
        <a:bodyPr/>
        <a:lstStyle/>
        <a:p>
          <a:endParaRPr lang="es-AR"/>
        </a:p>
      </dgm:t>
    </dgm:pt>
    <dgm:pt modelId="{6470B091-A36B-42E2-987B-869345AA6662}" type="pres">
      <dgm:prSet presAssocID="{4D90A807-5098-49CA-ACB6-99CF0F5555E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EA4E628C-BE63-40F6-9022-AF9218F0BF1D}" type="pres">
      <dgm:prSet presAssocID="{C7E9F798-D779-43F1-87F5-A9F5E5CCE402}" presName="centerShape" presStyleLbl="node0" presStyleIdx="0" presStyleCnt="1"/>
      <dgm:spPr/>
      <dgm:t>
        <a:bodyPr/>
        <a:lstStyle/>
        <a:p>
          <a:endParaRPr lang="es-AR"/>
        </a:p>
      </dgm:t>
    </dgm:pt>
    <dgm:pt modelId="{938F5FC6-07E8-4AAE-8CCE-AD3AB0C0116F}" type="pres">
      <dgm:prSet presAssocID="{00D1C6A6-C526-4BEE-A8B2-9BCAAD05CC8B}" presName="node" presStyleLbl="node1" presStyleIdx="0" presStyleCnt="4" custRadScaleRad="100007" custRadScaleInc="-775">
        <dgm:presLayoutVars>
          <dgm:bulletEnabled val="1"/>
        </dgm:presLayoutVars>
      </dgm:prSet>
      <dgm:spPr>
        <a:prstGeom prst="teardrop">
          <a:avLst/>
        </a:prstGeom>
      </dgm:spPr>
      <dgm:t>
        <a:bodyPr/>
        <a:lstStyle/>
        <a:p>
          <a:endParaRPr lang="es-AR"/>
        </a:p>
      </dgm:t>
    </dgm:pt>
    <dgm:pt modelId="{3C55B723-8A6C-4BD1-92F7-C086EA63B153}" type="pres">
      <dgm:prSet presAssocID="{00D1C6A6-C526-4BEE-A8B2-9BCAAD05CC8B}" presName="dummy" presStyleCnt="0"/>
      <dgm:spPr/>
    </dgm:pt>
    <dgm:pt modelId="{B5FB2811-CA74-41B4-988B-1F257B043E8B}" type="pres">
      <dgm:prSet presAssocID="{CCF66C10-EB18-45EC-BE31-99909D0BAA29}" presName="sibTrans" presStyleLbl="sibTrans2D1" presStyleIdx="0" presStyleCnt="4"/>
      <dgm:spPr/>
      <dgm:t>
        <a:bodyPr/>
        <a:lstStyle/>
        <a:p>
          <a:endParaRPr lang="es-AR"/>
        </a:p>
      </dgm:t>
    </dgm:pt>
    <dgm:pt modelId="{339FE43B-0B9C-475F-9C35-35F9BF0ABE07}" type="pres">
      <dgm:prSet presAssocID="{7EBF9466-983A-4C8E-9525-406AD32E81A5}" presName="node" presStyleLbl="node1" presStyleIdx="1" presStyleCnt="4">
        <dgm:presLayoutVars>
          <dgm:bulletEnabled val="1"/>
        </dgm:presLayoutVars>
      </dgm:prSet>
      <dgm:spPr>
        <a:prstGeom prst="teardrop">
          <a:avLst/>
        </a:prstGeom>
      </dgm:spPr>
      <dgm:t>
        <a:bodyPr/>
        <a:lstStyle/>
        <a:p>
          <a:endParaRPr lang="es-AR"/>
        </a:p>
      </dgm:t>
    </dgm:pt>
    <dgm:pt modelId="{294D451D-18A9-4315-A622-A64272D758B9}" type="pres">
      <dgm:prSet presAssocID="{7EBF9466-983A-4C8E-9525-406AD32E81A5}" presName="dummy" presStyleCnt="0"/>
      <dgm:spPr/>
    </dgm:pt>
    <dgm:pt modelId="{2D392A52-D04A-435F-A1DF-D95774E3264B}" type="pres">
      <dgm:prSet presAssocID="{C6BBFDAB-FA6E-48C4-ABEC-71FAF8C31C60}" presName="sibTrans" presStyleLbl="sibTrans2D1" presStyleIdx="1" presStyleCnt="4"/>
      <dgm:spPr/>
      <dgm:t>
        <a:bodyPr/>
        <a:lstStyle/>
        <a:p>
          <a:endParaRPr lang="es-AR"/>
        </a:p>
      </dgm:t>
    </dgm:pt>
    <dgm:pt modelId="{AC25CD07-0354-414C-9790-862B5A2E2D9F}" type="pres">
      <dgm:prSet presAssocID="{244D0E0E-E5E1-422A-9576-8BD6321F6193}" presName="node" presStyleLbl="node1" presStyleIdx="2" presStyleCnt="4">
        <dgm:presLayoutVars>
          <dgm:bulletEnabled val="1"/>
        </dgm:presLayoutVars>
      </dgm:prSet>
      <dgm:spPr>
        <a:prstGeom prst="teardrop">
          <a:avLst/>
        </a:prstGeom>
      </dgm:spPr>
      <dgm:t>
        <a:bodyPr/>
        <a:lstStyle/>
        <a:p>
          <a:endParaRPr lang="es-AR"/>
        </a:p>
      </dgm:t>
    </dgm:pt>
    <dgm:pt modelId="{B590F8A9-810B-4A45-863C-5C8D1EFB4935}" type="pres">
      <dgm:prSet presAssocID="{244D0E0E-E5E1-422A-9576-8BD6321F6193}" presName="dummy" presStyleCnt="0"/>
      <dgm:spPr/>
    </dgm:pt>
    <dgm:pt modelId="{16424607-08DE-4152-BE79-81170A2D1409}" type="pres">
      <dgm:prSet presAssocID="{4D2C1E72-8235-4F87-BAA2-29B913083F3C}" presName="sibTrans" presStyleLbl="sibTrans2D1" presStyleIdx="2" presStyleCnt="4"/>
      <dgm:spPr/>
      <dgm:t>
        <a:bodyPr/>
        <a:lstStyle/>
        <a:p>
          <a:endParaRPr lang="es-AR"/>
        </a:p>
      </dgm:t>
    </dgm:pt>
    <dgm:pt modelId="{ECBA665A-E240-4E1D-AE17-0A49E29393F7}" type="pres">
      <dgm:prSet presAssocID="{DE40FAD0-7057-4898-8B8D-F6D57B25DF85}" presName="node" presStyleLbl="node1" presStyleIdx="3" presStyleCnt="4" custAng="0">
        <dgm:presLayoutVars>
          <dgm:bulletEnabled val="1"/>
        </dgm:presLayoutVars>
      </dgm:prSet>
      <dgm:spPr>
        <a:prstGeom prst="teardrop">
          <a:avLst/>
        </a:prstGeom>
      </dgm:spPr>
      <dgm:t>
        <a:bodyPr/>
        <a:lstStyle/>
        <a:p>
          <a:endParaRPr lang="es-AR"/>
        </a:p>
      </dgm:t>
    </dgm:pt>
    <dgm:pt modelId="{31530392-E222-4718-907B-4122F4BB31EF}" type="pres">
      <dgm:prSet presAssocID="{DE40FAD0-7057-4898-8B8D-F6D57B25DF85}" presName="dummy" presStyleCnt="0"/>
      <dgm:spPr/>
    </dgm:pt>
    <dgm:pt modelId="{734F3E76-78DF-4CE2-A414-E85C9C071B4D}" type="pres">
      <dgm:prSet presAssocID="{1E92D11A-A643-4C44-A285-401A0FF51224}" presName="sibTrans" presStyleLbl="sibTrans2D1" presStyleIdx="3" presStyleCnt="4"/>
      <dgm:spPr/>
      <dgm:t>
        <a:bodyPr/>
        <a:lstStyle/>
        <a:p>
          <a:endParaRPr lang="es-AR"/>
        </a:p>
      </dgm:t>
    </dgm:pt>
  </dgm:ptLst>
  <dgm:cxnLst>
    <dgm:cxn modelId="{6093C8FC-C6AF-47ED-8A28-F923F496F150}" type="presOf" srcId="{C6BBFDAB-FA6E-48C4-ABEC-71FAF8C31C60}" destId="{2D392A52-D04A-435F-A1DF-D95774E3264B}" srcOrd="0" destOrd="0" presId="urn:microsoft.com/office/officeart/2005/8/layout/radial6"/>
    <dgm:cxn modelId="{589C9F05-AD1F-4B44-ACCA-59BBA2A9D4BB}" srcId="{4D90A807-5098-49CA-ACB6-99CF0F5555EA}" destId="{C7E9F798-D779-43F1-87F5-A9F5E5CCE402}" srcOrd="0" destOrd="0" parTransId="{82B0A565-722B-4786-BF57-4F77BACDBC74}" sibTransId="{0658BA13-57EB-45D8-864E-A89056C26BDF}"/>
    <dgm:cxn modelId="{A09075C3-88F1-47CA-B3AA-7BDE3531D38D}" type="presOf" srcId="{7EBF9466-983A-4C8E-9525-406AD32E81A5}" destId="{339FE43B-0B9C-475F-9C35-35F9BF0ABE07}" srcOrd="0" destOrd="0" presId="urn:microsoft.com/office/officeart/2005/8/layout/radial6"/>
    <dgm:cxn modelId="{09484378-FA4C-42E5-8D1B-0444B3BFFA5F}" type="presOf" srcId="{244D0E0E-E5E1-422A-9576-8BD6321F6193}" destId="{AC25CD07-0354-414C-9790-862B5A2E2D9F}" srcOrd="0" destOrd="0" presId="urn:microsoft.com/office/officeart/2005/8/layout/radial6"/>
    <dgm:cxn modelId="{11947809-EDE5-4043-B4E9-FCA7BC6991EB}" type="presOf" srcId="{DE40FAD0-7057-4898-8B8D-F6D57B25DF85}" destId="{ECBA665A-E240-4E1D-AE17-0A49E29393F7}" srcOrd="0" destOrd="0" presId="urn:microsoft.com/office/officeart/2005/8/layout/radial6"/>
    <dgm:cxn modelId="{1D467B34-AB3D-4E60-9C04-6B4DAA7AE96E}" type="presOf" srcId="{C7E9F798-D779-43F1-87F5-A9F5E5CCE402}" destId="{EA4E628C-BE63-40F6-9022-AF9218F0BF1D}" srcOrd="0" destOrd="0" presId="urn:microsoft.com/office/officeart/2005/8/layout/radial6"/>
    <dgm:cxn modelId="{760BE553-BAD0-47C6-9093-4D489E539961}" srcId="{C7E9F798-D779-43F1-87F5-A9F5E5CCE402}" destId="{244D0E0E-E5E1-422A-9576-8BD6321F6193}" srcOrd="2" destOrd="0" parTransId="{F4031747-DAB4-4544-B576-1B7E50EE1A8D}" sibTransId="{4D2C1E72-8235-4F87-BAA2-29B913083F3C}"/>
    <dgm:cxn modelId="{7CDEAB30-77FC-44E4-9CFB-599CB5B6399F}" srcId="{C7E9F798-D779-43F1-87F5-A9F5E5CCE402}" destId="{DE40FAD0-7057-4898-8B8D-F6D57B25DF85}" srcOrd="3" destOrd="0" parTransId="{AA3BF68C-5C6B-46F2-98CE-6708B69D0811}" sibTransId="{1E92D11A-A643-4C44-A285-401A0FF51224}"/>
    <dgm:cxn modelId="{A0007AD8-2E5E-40BF-A8A7-60C95DFDFD0E}" srcId="{C7E9F798-D779-43F1-87F5-A9F5E5CCE402}" destId="{00D1C6A6-C526-4BEE-A8B2-9BCAAD05CC8B}" srcOrd="0" destOrd="0" parTransId="{1DA164CD-FE2D-4887-9D38-8A1C10E9EAA0}" sibTransId="{CCF66C10-EB18-45EC-BE31-99909D0BAA29}"/>
    <dgm:cxn modelId="{62CA6461-A2C1-4B10-89DA-B26334107225}" type="presOf" srcId="{4D2C1E72-8235-4F87-BAA2-29B913083F3C}" destId="{16424607-08DE-4152-BE79-81170A2D1409}" srcOrd="0" destOrd="0" presId="urn:microsoft.com/office/officeart/2005/8/layout/radial6"/>
    <dgm:cxn modelId="{2571CBE6-B818-4E09-AAEC-5A269F203AAA}" type="presOf" srcId="{00D1C6A6-C526-4BEE-A8B2-9BCAAD05CC8B}" destId="{938F5FC6-07E8-4AAE-8CCE-AD3AB0C0116F}" srcOrd="0" destOrd="0" presId="urn:microsoft.com/office/officeart/2005/8/layout/radial6"/>
    <dgm:cxn modelId="{9B57A380-8558-47C4-A27B-878CBBBED42A}" type="presOf" srcId="{1E92D11A-A643-4C44-A285-401A0FF51224}" destId="{734F3E76-78DF-4CE2-A414-E85C9C071B4D}" srcOrd="0" destOrd="0" presId="urn:microsoft.com/office/officeart/2005/8/layout/radial6"/>
    <dgm:cxn modelId="{3E472B7C-98A1-4247-8A05-B955CB9B8C9D}" type="presOf" srcId="{CCF66C10-EB18-45EC-BE31-99909D0BAA29}" destId="{B5FB2811-CA74-41B4-988B-1F257B043E8B}" srcOrd="0" destOrd="0" presId="urn:microsoft.com/office/officeart/2005/8/layout/radial6"/>
    <dgm:cxn modelId="{A6E795B1-F814-4EC1-B2F3-15DFAF1F3F78}" srcId="{C7E9F798-D779-43F1-87F5-A9F5E5CCE402}" destId="{7EBF9466-983A-4C8E-9525-406AD32E81A5}" srcOrd="1" destOrd="0" parTransId="{D5D89CA2-B108-4030-A48B-E499656E48C4}" sibTransId="{C6BBFDAB-FA6E-48C4-ABEC-71FAF8C31C60}"/>
    <dgm:cxn modelId="{CC5D61AD-9CBA-4A11-BC1E-D27853619A97}" type="presOf" srcId="{4D90A807-5098-49CA-ACB6-99CF0F5555EA}" destId="{6470B091-A36B-42E2-987B-869345AA6662}" srcOrd="0" destOrd="0" presId="urn:microsoft.com/office/officeart/2005/8/layout/radial6"/>
    <dgm:cxn modelId="{BD927C47-3344-4465-A53C-CB4241E14363}" type="presParOf" srcId="{6470B091-A36B-42E2-987B-869345AA6662}" destId="{EA4E628C-BE63-40F6-9022-AF9218F0BF1D}" srcOrd="0" destOrd="0" presId="urn:microsoft.com/office/officeart/2005/8/layout/radial6"/>
    <dgm:cxn modelId="{2CCD0868-4407-4AC8-A632-1A56F6BCB662}" type="presParOf" srcId="{6470B091-A36B-42E2-987B-869345AA6662}" destId="{938F5FC6-07E8-4AAE-8CCE-AD3AB0C0116F}" srcOrd="1" destOrd="0" presId="urn:microsoft.com/office/officeart/2005/8/layout/radial6"/>
    <dgm:cxn modelId="{E00E3F03-847D-4170-AF06-0706F1A9B9F9}" type="presParOf" srcId="{6470B091-A36B-42E2-987B-869345AA6662}" destId="{3C55B723-8A6C-4BD1-92F7-C086EA63B153}" srcOrd="2" destOrd="0" presId="urn:microsoft.com/office/officeart/2005/8/layout/radial6"/>
    <dgm:cxn modelId="{B278E99A-444D-44F8-A6D7-2651A37DB8DF}" type="presParOf" srcId="{6470B091-A36B-42E2-987B-869345AA6662}" destId="{B5FB2811-CA74-41B4-988B-1F257B043E8B}" srcOrd="3" destOrd="0" presId="urn:microsoft.com/office/officeart/2005/8/layout/radial6"/>
    <dgm:cxn modelId="{889F316F-B0E9-4A13-ACE8-1AE7B69A922D}" type="presParOf" srcId="{6470B091-A36B-42E2-987B-869345AA6662}" destId="{339FE43B-0B9C-475F-9C35-35F9BF0ABE07}" srcOrd="4" destOrd="0" presId="urn:microsoft.com/office/officeart/2005/8/layout/radial6"/>
    <dgm:cxn modelId="{F179D2F2-C312-48A5-9156-7EFF8F91B08B}" type="presParOf" srcId="{6470B091-A36B-42E2-987B-869345AA6662}" destId="{294D451D-18A9-4315-A622-A64272D758B9}" srcOrd="5" destOrd="0" presId="urn:microsoft.com/office/officeart/2005/8/layout/radial6"/>
    <dgm:cxn modelId="{24F8504A-4B50-42AA-8C02-FDA99B59168D}" type="presParOf" srcId="{6470B091-A36B-42E2-987B-869345AA6662}" destId="{2D392A52-D04A-435F-A1DF-D95774E3264B}" srcOrd="6" destOrd="0" presId="urn:microsoft.com/office/officeart/2005/8/layout/radial6"/>
    <dgm:cxn modelId="{16E8B50D-4139-4B68-968D-0A69C37EB625}" type="presParOf" srcId="{6470B091-A36B-42E2-987B-869345AA6662}" destId="{AC25CD07-0354-414C-9790-862B5A2E2D9F}" srcOrd="7" destOrd="0" presId="urn:microsoft.com/office/officeart/2005/8/layout/radial6"/>
    <dgm:cxn modelId="{CC8784CC-63B2-45E9-A2C8-6915307CE56E}" type="presParOf" srcId="{6470B091-A36B-42E2-987B-869345AA6662}" destId="{B590F8A9-810B-4A45-863C-5C8D1EFB4935}" srcOrd="8" destOrd="0" presId="urn:microsoft.com/office/officeart/2005/8/layout/radial6"/>
    <dgm:cxn modelId="{4ECD4B42-26A4-48FC-8201-96CDF00483A2}" type="presParOf" srcId="{6470B091-A36B-42E2-987B-869345AA6662}" destId="{16424607-08DE-4152-BE79-81170A2D1409}" srcOrd="9" destOrd="0" presId="urn:microsoft.com/office/officeart/2005/8/layout/radial6"/>
    <dgm:cxn modelId="{31A1DEC5-FA20-419E-B346-346B4B583B5A}" type="presParOf" srcId="{6470B091-A36B-42E2-987B-869345AA6662}" destId="{ECBA665A-E240-4E1D-AE17-0A49E29393F7}" srcOrd="10" destOrd="0" presId="urn:microsoft.com/office/officeart/2005/8/layout/radial6"/>
    <dgm:cxn modelId="{0F8E4DF6-0F81-4D26-8DF5-84439E99E069}" type="presParOf" srcId="{6470B091-A36B-42E2-987B-869345AA6662}" destId="{31530392-E222-4718-907B-4122F4BB31EF}" srcOrd="11" destOrd="0" presId="urn:microsoft.com/office/officeart/2005/8/layout/radial6"/>
    <dgm:cxn modelId="{F2211C37-C1E8-4A34-89F1-7676CB2F3B5F}" type="presParOf" srcId="{6470B091-A36B-42E2-987B-869345AA6662}" destId="{734F3E76-78DF-4CE2-A414-E85C9C071B4D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A67211B-7A3A-47A9-B5D1-E2D5446F334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5DB87D9B-8212-45DF-84EA-D4D4AD03A75F}">
      <dgm:prSet phldrT="[Texto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AR" dirty="0"/>
        </a:p>
      </dgm:t>
    </dgm:pt>
    <dgm:pt modelId="{C4E2D51C-D924-4D62-92EF-B9F5979A905A}" type="parTrans" cxnId="{54233AC6-ED42-4F30-8B12-B801739C0FCA}">
      <dgm:prSet/>
      <dgm:spPr/>
      <dgm:t>
        <a:bodyPr/>
        <a:lstStyle/>
        <a:p>
          <a:endParaRPr lang="es-AR"/>
        </a:p>
      </dgm:t>
    </dgm:pt>
    <dgm:pt modelId="{70F11700-7256-4542-917F-9BA343336A4F}" type="sibTrans" cxnId="{54233AC6-ED42-4F30-8B12-B801739C0FCA}">
      <dgm:prSet/>
      <dgm:spPr/>
      <dgm:t>
        <a:bodyPr/>
        <a:lstStyle/>
        <a:p>
          <a:endParaRPr lang="es-AR"/>
        </a:p>
      </dgm:t>
    </dgm:pt>
    <dgm:pt modelId="{D1D81F53-1DDE-4C54-9417-2BD06C2DEA42}">
      <dgm:prSet phldrT="[Texto]"/>
      <dgm:spPr/>
      <dgm:t>
        <a:bodyPr/>
        <a:lstStyle/>
        <a:p>
          <a:r>
            <a:rPr lang="es-ES" dirty="0" smtClean="0"/>
            <a:t>Hiperactivo propenso a meterse en problemas</a:t>
          </a:r>
          <a:endParaRPr lang="es-AR" dirty="0"/>
        </a:p>
      </dgm:t>
    </dgm:pt>
    <dgm:pt modelId="{C02599CD-209B-431C-B208-BF6C8F458E50}" type="parTrans" cxnId="{9FC89035-0C3F-4F76-9171-B3D70A349FFA}">
      <dgm:prSet/>
      <dgm:spPr/>
      <dgm:t>
        <a:bodyPr/>
        <a:lstStyle/>
        <a:p>
          <a:endParaRPr lang="es-AR"/>
        </a:p>
      </dgm:t>
    </dgm:pt>
    <dgm:pt modelId="{B6B49C77-3B1E-4B4A-B5AB-2E097C8141C0}" type="sibTrans" cxnId="{9FC89035-0C3F-4F76-9171-B3D70A349FFA}">
      <dgm:prSet/>
      <dgm:spPr/>
      <dgm:t>
        <a:bodyPr/>
        <a:lstStyle/>
        <a:p>
          <a:endParaRPr lang="es-AR"/>
        </a:p>
      </dgm:t>
    </dgm:pt>
    <dgm:pt modelId="{817A7877-9F5F-4F55-9085-7554A0330066}">
      <dgm:prSet phldrT="[Texto]"/>
      <dgm:spPr/>
      <dgm:t>
        <a:bodyPr/>
        <a:lstStyle/>
        <a:p>
          <a:r>
            <a:rPr lang="es-ES" dirty="0" smtClean="0"/>
            <a:t>Impulsividad marcada, búsqueda de riesgo y excitación</a:t>
          </a:r>
          <a:endParaRPr lang="es-AR" dirty="0"/>
        </a:p>
      </dgm:t>
    </dgm:pt>
    <dgm:pt modelId="{3AEA4184-1040-4D66-A157-24EDE06930A4}" type="parTrans" cxnId="{BA397BE1-571F-46A5-9EDE-36CC1371D0A7}">
      <dgm:prSet/>
      <dgm:spPr/>
      <dgm:t>
        <a:bodyPr/>
        <a:lstStyle/>
        <a:p>
          <a:endParaRPr lang="es-AR"/>
        </a:p>
      </dgm:t>
    </dgm:pt>
    <dgm:pt modelId="{6307E99E-31A1-4AE9-81B6-F7256C5FEB47}" type="sibTrans" cxnId="{BA397BE1-571F-46A5-9EDE-36CC1371D0A7}">
      <dgm:prSet/>
      <dgm:spPr/>
      <dgm:t>
        <a:bodyPr/>
        <a:lstStyle/>
        <a:p>
          <a:endParaRPr lang="es-AR"/>
        </a:p>
      </dgm:t>
    </dgm:pt>
    <dgm:pt modelId="{49B76BD0-B6C0-4A95-9F14-1DAFF7BA4E71}">
      <dgm:prSet phldrT="[Texto]"/>
      <dgm:spPr/>
      <dgm:t>
        <a:bodyPr/>
        <a:lstStyle/>
        <a:p>
          <a:r>
            <a:rPr lang="es-ES" dirty="0" smtClean="0"/>
            <a:t>Poseen reactividad emocional alta, irritabilidad fácil</a:t>
          </a:r>
          <a:endParaRPr lang="es-AR" dirty="0"/>
        </a:p>
      </dgm:t>
    </dgm:pt>
    <dgm:pt modelId="{98F66819-712D-4B20-885D-B8543595B5B6}" type="parTrans" cxnId="{2F47BB5D-3CEA-48E3-B5AD-892985037B4A}">
      <dgm:prSet/>
      <dgm:spPr/>
      <dgm:t>
        <a:bodyPr/>
        <a:lstStyle/>
        <a:p>
          <a:endParaRPr lang="es-AR"/>
        </a:p>
      </dgm:t>
    </dgm:pt>
    <dgm:pt modelId="{06DF7460-1966-4F73-8BFD-92DC725DFED0}" type="sibTrans" cxnId="{2F47BB5D-3CEA-48E3-B5AD-892985037B4A}">
      <dgm:prSet/>
      <dgm:spPr/>
      <dgm:t>
        <a:bodyPr/>
        <a:lstStyle/>
        <a:p>
          <a:endParaRPr lang="es-AR"/>
        </a:p>
      </dgm:t>
    </dgm:pt>
    <dgm:pt modelId="{7603A25A-F381-462A-8282-987DF478BD75}">
      <dgm:prSet/>
      <dgm:spPr/>
      <dgm:t>
        <a:bodyPr/>
        <a:lstStyle/>
        <a:p>
          <a:r>
            <a:rPr lang="es-AR" smtClean="0"/>
            <a:t>signos de disconductas sociales, sufren el rechazo por parte de sus compañeros</a:t>
          </a:r>
          <a:endParaRPr lang="es-AR"/>
        </a:p>
      </dgm:t>
    </dgm:pt>
    <dgm:pt modelId="{59DEEB5E-5846-4A70-9EDD-F71D7C7976D4}" type="parTrans" cxnId="{178A3532-E16A-4403-B7CB-BCD4BF5B806B}">
      <dgm:prSet/>
      <dgm:spPr/>
      <dgm:t>
        <a:bodyPr/>
        <a:lstStyle/>
        <a:p>
          <a:endParaRPr lang="es-AR"/>
        </a:p>
      </dgm:t>
    </dgm:pt>
    <dgm:pt modelId="{96C67A0C-BE61-4F4F-9255-832A8AE58B63}" type="sibTrans" cxnId="{178A3532-E16A-4403-B7CB-BCD4BF5B806B}">
      <dgm:prSet/>
      <dgm:spPr/>
      <dgm:t>
        <a:bodyPr/>
        <a:lstStyle/>
        <a:p>
          <a:endParaRPr lang="es-AR"/>
        </a:p>
      </dgm:t>
    </dgm:pt>
    <dgm:pt modelId="{AB235983-E0D8-428A-99E1-E66A18A831E6}">
      <dgm:prSet phldrT="[Texto]"/>
      <dgm:spPr/>
      <dgm:t>
        <a:bodyPr/>
        <a:lstStyle/>
        <a:p>
          <a:r>
            <a:rPr lang="es-ES" dirty="0" smtClean="0"/>
            <a:t>Intranquilo parece no tener sosiego, difícil de manejar</a:t>
          </a:r>
          <a:endParaRPr lang="es-AR" dirty="0"/>
        </a:p>
      </dgm:t>
    </dgm:pt>
    <dgm:pt modelId="{42FB4911-B7EB-40F8-85F7-C443EA7460C7}" type="sibTrans" cxnId="{5101044A-3DAF-4E2A-89AD-3A06822F0B59}">
      <dgm:prSet/>
      <dgm:spPr/>
      <dgm:t>
        <a:bodyPr/>
        <a:lstStyle/>
        <a:p>
          <a:endParaRPr lang="es-AR"/>
        </a:p>
      </dgm:t>
    </dgm:pt>
    <dgm:pt modelId="{2ADCDDB6-5B5B-45E1-B14E-016EC40DBB47}" type="parTrans" cxnId="{5101044A-3DAF-4E2A-89AD-3A06822F0B59}">
      <dgm:prSet/>
      <dgm:spPr/>
      <dgm:t>
        <a:bodyPr/>
        <a:lstStyle/>
        <a:p>
          <a:endParaRPr lang="es-AR"/>
        </a:p>
      </dgm:t>
    </dgm:pt>
    <dgm:pt modelId="{F9BD701A-187C-44AD-BBA9-A300E21A7176}" type="pres">
      <dgm:prSet presAssocID="{FA67211B-7A3A-47A9-B5D1-E2D5446F334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4EA80D72-D5ED-4067-827B-2031339DC29B}" type="pres">
      <dgm:prSet presAssocID="{5DB87D9B-8212-45DF-84EA-D4D4AD03A75F}" presName="centerShape" presStyleLbl="node0" presStyleIdx="0" presStyleCnt="1" custLinFactNeighborX="574" custLinFactNeighborY="809"/>
      <dgm:spPr/>
      <dgm:t>
        <a:bodyPr/>
        <a:lstStyle/>
        <a:p>
          <a:endParaRPr lang="es-AR"/>
        </a:p>
      </dgm:t>
    </dgm:pt>
    <dgm:pt modelId="{EE0190C2-045B-47EC-B79D-7FCD27664A9B}" type="pres">
      <dgm:prSet presAssocID="{AB235983-E0D8-428A-99E1-E66A18A831E6}" presName="node" presStyleLbl="node1" presStyleIdx="0" presStyleCnt="5" custScaleX="214485" custScaleY="12044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2AA81D5-1F71-411A-BFF8-E46642B3A8FA}" type="pres">
      <dgm:prSet presAssocID="{AB235983-E0D8-428A-99E1-E66A18A831E6}" presName="dummy" presStyleCnt="0"/>
      <dgm:spPr/>
    </dgm:pt>
    <dgm:pt modelId="{F775A41B-B120-4BD6-8777-5AD9CAF6902D}" type="pres">
      <dgm:prSet presAssocID="{42FB4911-B7EB-40F8-85F7-C443EA7460C7}" presName="sibTrans" presStyleLbl="sibTrans2D1" presStyleIdx="0" presStyleCnt="5"/>
      <dgm:spPr/>
      <dgm:t>
        <a:bodyPr/>
        <a:lstStyle/>
        <a:p>
          <a:endParaRPr lang="es-AR"/>
        </a:p>
      </dgm:t>
    </dgm:pt>
    <dgm:pt modelId="{AEA563B9-D925-4386-B297-79B4E5CE86DE}" type="pres">
      <dgm:prSet presAssocID="{7603A25A-F381-462A-8282-987DF478BD75}" presName="node" presStyleLbl="node1" presStyleIdx="1" presStyleCnt="5" custScaleX="196900" custScaleY="11736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A48E8BC-E39C-47CD-81BB-1E95E4C0E0B8}" type="pres">
      <dgm:prSet presAssocID="{7603A25A-F381-462A-8282-987DF478BD75}" presName="dummy" presStyleCnt="0"/>
      <dgm:spPr/>
    </dgm:pt>
    <dgm:pt modelId="{3769AD14-FA3B-41F9-88C1-2B6DAD9675BD}" type="pres">
      <dgm:prSet presAssocID="{96C67A0C-BE61-4F4F-9255-832A8AE58B63}" presName="sibTrans" presStyleLbl="sibTrans2D1" presStyleIdx="1" presStyleCnt="5"/>
      <dgm:spPr/>
      <dgm:t>
        <a:bodyPr/>
        <a:lstStyle/>
        <a:p>
          <a:endParaRPr lang="es-AR"/>
        </a:p>
      </dgm:t>
    </dgm:pt>
    <dgm:pt modelId="{7DC08167-1720-4DAB-9B07-5F2CA9C817CD}" type="pres">
      <dgm:prSet presAssocID="{D1D81F53-1DDE-4C54-9417-2BD06C2DEA42}" presName="node" presStyleLbl="node1" presStyleIdx="2" presStyleCnt="5" custScaleX="200947" custScaleY="138227" custRadScaleRad="121584" custRadScaleInc="-572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518B294-AF19-4679-B2D8-7F2163878142}" type="pres">
      <dgm:prSet presAssocID="{D1D81F53-1DDE-4C54-9417-2BD06C2DEA42}" presName="dummy" presStyleCnt="0"/>
      <dgm:spPr/>
    </dgm:pt>
    <dgm:pt modelId="{BEBC40E9-C2A5-4D45-8ACB-845021D6C9AA}" type="pres">
      <dgm:prSet presAssocID="{B6B49C77-3B1E-4B4A-B5AB-2E097C8141C0}" presName="sibTrans" presStyleLbl="sibTrans2D1" presStyleIdx="2" presStyleCnt="5"/>
      <dgm:spPr/>
      <dgm:t>
        <a:bodyPr/>
        <a:lstStyle/>
        <a:p>
          <a:endParaRPr lang="es-AR"/>
        </a:p>
      </dgm:t>
    </dgm:pt>
    <dgm:pt modelId="{FF0DE01A-44D3-4175-BC95-0AE9E93CCF94}" type="pres">
      <dgm:prSet presAssocID="{817A7877-9F5F-4F55-9085-7554A0330066}" presName="node" presStyleLbl="node1" presStyleIdx="3" presStyleCnt="5" custScaleX="178902" custScaleY="12099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A3E8B9F-D76C-40E5-9B13-99E83D44367E}" type="pres">
      <dgm:prSet presAssocID="{817A7877-9F5F-4F55-9085-7554A0330066}" presName="dummy" presStyleCnt="0"/>
      <dgm:spPr/>
    </dgm:pt>
    <dgm:pt modelId="{27E94266-D5E5-483A-A339-2A232070BE84}" type="pres">
      <dgm:prSet presAssocID="{6307E99E-31A1-4AE9-81B6-F7256C5FEB47}" presName="sibTrans" presStyleLbl="sibTrans2D1" presStyleIdx="3" presStyleCnt="5"/>
      <dgm:spPr/>
      <dgm:t>
        <a:bodyPr/>
        <a:lstStyle/>
        <a:p>
          <a:endParaRPr lang="es-AR"/>
        </a:p>
      </dgm:t>
    </dgm:pt>
    <dgm:pt modelId="{1410679A-FC39-4AA9-9F53-C2E62F18C06B}" type="pres">
      <dgm:prSet presAssocID="{49B76BD0-B6C0-4A95-9F14-1DAFF7BA4E71}" presName="node" presStyleLbl="node1" presStyleIdx="4" presStyleCnt="5" custScaleX="192188" custScaleY="14928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4193F34-E392-42C9-BEC0-D36DE76DD7B7}" type="pres">
      <dgm:prSet presAssocID="{49B76BD0-B6C0-4A95-9F14-1DAFF7BA4E71}" presName="dummy" presStyleCnt="0"/>
      <dgm:spPr/>
    </dgm:pt>
    <dgm:pt modelId="{90B8FE41-9425-4810-87BD-47AA5126314B}" type="pres">
      <dgm:prSet presAssocID="{06DF7460-1966-4F73-8BFD-92DC725DFED0}" presName="sibTrans" presStyleLbl="sibTrans2D1" presStyleIdx="4" presStyleCnt="5"/>
      <dgm:spPr/>
      <dgm:t>
        <a:bodyPr/>
        <a:lstStyle/>
        <a:p>
          <a:endParaRPr lang="es-AR"/>
        </a:p>
      </dgm:t>
    </dgm:pt>
  </dgm:ptLst>
  <dgm:cxnLst>
    <dgm:cxn modelId="{7E87827F-AA38-48FD-A29B-07A25EA6988A}" type="presOf" srcId="{AB235983-E0D8-428A-99E1-E66A18A831E6}" destId="{EE0190C2-045B-47EC-B79D-7FCD27664A9B}" srcOrd="0" destOrd="0" presId="urn:microsoft.com/office/officeart/2005/8/layout/radial6"/>
    <dgm:cxn modelId="{4CAED807-C671-4C27-A6D1-409125AF7B11}" type="presOf" srcId="{D1D81F53-1DDE-4C54-9417-2BD06C2DEA42}" destId="{7DC08167-1720-4DAB-9B07-5F2CA9C817CD}" srcOrd="0" destOrd="0" presId="urn:microsoft.com/office/officeart/2005/8/layout/radial6"/>
    <dgm:cxn modelId="{78885F8E-A3C2-4040-845C-0964ABC1A08B}" type="presOf" srcId="{B6B49C77-3B1E-4B4A-B5AB-2E097C8141C0}" destId="{BEBC40E9-C2A5-4D45-8ACB-845021D6C9AA}" srcOrd="0" destOrd="0" presId="urn:microsoft.com/office/officeart/2005/8/layout/radial6"/>
    <dgm:cxn modelId="{BA397BE1-571F-46A5-9EDE-36CC1371D0A7}" srcId="{5DB87D9B-8212-45DF-84EA-D4D4AD03A75F}" destId="{817A7877-9F5F-4F55-9085-7554A0330066}" srcOrd="3" destOrd="0" parTransId="{3AEA4184-1040-4D66-A157-24EDE06930A4}" sibTransId="{6307E99E-31A1-4AE9-81B6-F7256C5FEB47}"/>
    <dgm:cxn modelId="{002FDFB7-006C-4FBC-9341-CB6D6283762C}" type="presOf" srcId="{FA67211B-7A3A-47A9-B5D1-E2D5446F3346}" destId="{F9BD701A-187C-44AD-BBA9-A300E21A7176}" srcOrd="0" destOrd="0" presId="urn:microsoft.com/office/officeart/2005/8/layout/radial6"/>
    <dgm:cxn modelId="{178A3532-E16A-4403-B7CB-BCD4BF5B806B}" srcId="{5DB87D9B-8212-45DF-84EA-D4D4AD03A75F}" destId="{7603A25A-F381-462A-8282-987DF478BD75}" srcOrd="1" destOrd="0" parTransId="{59DEEB5E-5846-4A70-9EDD-F71D7C7976D4}" sibTransId="{96C67A0C-BE61-4F4F-9255-832A8AE58B63}"/>
    <dgm:cxn modelId="{2F47BB5D-3CEA-48E3-B5AD-892985037B4A}" srcId="{5DB87D9B-8212-45DF-84EA-D4D4AD03A75F}" destId="{49B76BD0-B6C0-4A95-9F14-1DAFF7BA4E71}" srcOrd="4" destOrd="0" parTransId="{98F66819-712D-4B20-885D-B8543595B5B6}" sibTransId="{06DF7460-1966-4F73-8BFD-92DC725DFED0}"/>
    <dgm:cxn modelId="{99F9A50F-5B27-40B3-B953-EA9A57DA3A37}" type="presOf" srcId="{817A7877-9F5F-4F55-9085-7554A0330066}" destId="{FF0DE01A-44D3-4175-BC95-0AE9E93CCF94}" srcOrd="0" destOrd="0" presId="urn:microsoft.com/office/officeart/2005/8/layout/radial6"/>
    <dgm:cxn modelId="{F6DDDBA7-2890-4650-AB28-E6F59960F51A}" type="presOf" srcId="{6307E99E-31A1-4AE9-81B6-F7256C5FEB47}" destId="{27E94266-D5E5-483A-A339-2A232070BE84}" srcOrd="0" destOrd="0" presId="urn:microsoft.com/office/officeart/2005/8/layout/radial6"/>
    <dgm:cxn modelId="{12FA7603-74E8-4006-99C6-C53F52480835}" type="presOf" srcId="{7603A25A-F381-462A-8282-987DF478BD75}" destId="{AEA563B9-D925-4386-B297-79B4E5CE86DE}" srcOrd="0" destOrd="0" presId="urn:microsoft.com/office/officeart/2005/8/layout/radial6"/>
    <dgm:cxn modelId="{0E05F5D9-08D2-4FE3-8420-27EB3A489619}" type="presOf" srcId="{5DB87D9B-8212-45DF-84EA-D4D4AD03A75F}" destId="{4EA80D72-D5ED-4067-827B-2031339DC29B}" srcOrd="0" destOrd="0" presId="urn:microsoft.com/office/officeart/2005/8/layout/radial6"/>
    <dgm:cxn modelId="{54233AC6-ED42-4F30-8B12-B801739C0FCA}" srcId="{FA67211B-7A3A-47A9-B5D1-E2D5446F3346}" destId="{5DB87D9B-8212-45DF-84EA-D4D4AD03A75F}" srcOrd="0" destOrd="0" parTransId="{C4E2D51C-D924-4D62-92EF-B9F5979A905A}" sibTransId="{70F11700-7256-4542-917F-9BA343336A4F}"/>
    <dgm:cxn modelId="{9FC89035-0C3F-4F76-9171-B3D70A349FFA}" srcId="{5DB87D9B-8212-45DF-84EA-D4D4AD03A75F}" destId="{D1D81F53-1DDE-4C54-9417-2BD06C2DEA42}" srcOrd="2" destOrd="0" parTransId="{C02599CD-209B-431C-B208-BF6C8F458E50}" sibTransId="{B6B49C77-3B1E-4B4A-B5AB-2E097C8141C0}"/>
    <dgm:cxn modelId="{5101044A-3DAF-4E2A-89AD-3A06822F0B59}" srcId="{5DB87D9B-8212-45DF-84EA-D4D4AD03A75F}" destId="{AB235983-E0D8-428A-99E1-E66A18A831E6}" srcOrd="0" destOrd="0" parTransId="{2ADCDDB6-5B5B-45E1-B14E-016EC40DBB47}" sibTransId="{42FB4911-B7EB-40F8-85F7-C443EA7460C7}"/>
    <dgm:cxn modelId="{6FFA3B4A-604B-403C-8175-5A305DCF9010}" type="presOf" srcId="{42FB4911-B7EB-40F8-85F7-C443EA7460C7}" destId="{F775A41B-B120-4BD6-8777-5AD9CAF6902D}" srcOrd="0" destOrd="0" presId="urn:microsoft.com/office/officeart/2005/8/layout/radial6"/>
    <dgm:cxn modelId="{203FF5B3-63A1-4AE2-9B3D-0038D5FB2C62}" type="presOf" srcId="{06DF7460-1966-4F73-8BFD-92DC725DFED0}" destId="{90B8FE41-9425-4810-87BD-47AA5126314B}" srcOrd="0" destOrd="0" presId="urn:microsoft.com/office/officeart/2005/8/layout/radial6"/>
    <dgm:cxn modelId="{0C5DBE89-FA32-4CB8-B323-5EAF08067F70}" type="presOf" srcId="{96C67A0C-BE61-4F4F-9255-832A8AE58B63}" destId="{3769AD14-FA3B-41F9-88C1-2B6DAD9675BD}" srcOrd="0" destOrd="0" presId="urn:microsoft.com/office/officeart/2005/8/layout/radial6"/>
    <dgm:cxn modelId="{7F1CB2E3-5AA9-4236-9B14-675467540C09}" type="presOf" srcId="{49B76BD0-B6C0-4A95-9F14-1DAFF7BA4E71}" destId="{1410679A-FC39-4AA9-9F53-C2E62F18C06B}" srcOrd="0" destOrd="0" presId="urn:microsoft.com/office/officeart/2005/8/layout/radial6"/>
    <dgm:cxn modelId="{19E73AEE-4B12-497C-A672-ADB5E923CBC7}" type="presParOf" srcId="{F9BD701A-187C-44AD-BBA9-A300E21A7176}" destId="{4EA80D72-D5ED-4067-827B-2031339DC29B}" srcOrd="0" destOrd="0" presId="urn:microsoft.com/office/officeart/2005/8/layout/radial6"/>
    <dgm:cxn modelId="{D3C5F5B2-640F-416F-B131-C570A362DF05}" type="presParOf" srcId="{F9BD701A-187C-44AD-BBA9-A300E21A7176}" destId="{EE0190C2-045B-47EC-B79D-7FCD27664A9B}" srcOrd="1" destOrd="0" presId="urn:microsoft.com/office/officeart/2005/8/layout/radial6"/>
    <dgm:cxn modelId="{F3DDF02A-0F07-4642-B1B6-8F8C13DED1A9}" type="presParOf" srcId="{F9BD701A-187C-44AD-BBA9-A300E21A7176}" destId="{32AA81D5-1F71-411A-BFF8-E46642B3A8FA}" srcOrd="2" destOrd="0" presId="urn:microsoft.com/office/officeart/2005/8/layout/radial6"/>
    <dgm:cxn modelId="{B48EEF4A-E479-48E9-9035-069E05248408}" type="presParOf" srcId="{F9BD701A-187C-44AD-BBA9-A300E21A7176}" destId="{F775A41B-B120-4BD6-8777-5AD9CAF6902D}" srcOrd="3" destOrd="0" presId="urn:microsoft.com/office/officeart/2005/8/layout/radial6"/>
    <dgm:cxn modelId="{D344EBDF-9558-44BA-A202-98101B36FABE}" type="presParOf" srcId="{F9BD701A-187C-44AD-BBA9-A300E21A7176}" destId="{AEA563B9-D925-4386-B297-79B4E5CE86DE}" srcOrd="4" destOrd="0" presId="urn:microsoft.com/office/officeart/2005/8/layout/radial6"/>
    <dgm:cxn modelId="{D00880BA-1897-4713-820F-C5CD01C3CD07}" type="presParOf" srcId="{F9BD701A-187C-44AD-BBA9-A300E21A7176}" destId="{AA48E8BC-E39C-47CD-81BB-1E95E4C0E0B8}" srcOrd="5" destOrd="0" presId="urn:microsoft.com/office/officeart/2005/8/layout/radial6"/>
    <dgm:cxn modelId="{9E04E96E-19A5-4D6D-9F40-A5BEC1C32666}" type="presParOf" srcId="{F9BD701A-187C-44AD-BBA9-A300E21A7176}" destId="{3769AD14-FA3B-41F9-88C1-2B6DAD9675BD}" srcOrd="6" destOrd="0" presId="urn:microsoft.com/office/officeart/2005/8/layout/radial6"/>
    <dgm:cxn modelId="{6DA0B7C3-C25E-491E-A19C-0472ED2FE96A}" type="presParOf" srcId="{F9BD701A-187C-44AD-BBA9-A300E21A7176}" destId="{7DC08167-1720-4DAB-9B07-5F2CA9C817CD}" srcOrd="7" destOrd="0" presId="urn:microsoft.com/office/officeart/2005/8/layout/radial6"/>
    <dgm:cxn modelId="{21B0BECD-D95B-4B08-B3BA-4C7E11C266A9}" type="presParOf" srcId="{F9BD701A-187C-44AD-BBA9-A300E21A7176}" destId="{4518B294-AF19-4679-B2D8-7F2163878142}" srcOrd="8" destOrd="0" presId="urn:microsoft.com/office/officeart/2005/8/layout/radial6"/>
    <dgm:cxn modelId="{4F59750A-598A-4097-90B0-6CD803AEEB72}" type="presParOf" srcId="{F9BD701A-187C-44AD-BBA9-A300E21A7176}" destId="{BEBC40E9-C2A5-4D45-8ACB-845021D6C9AA}" srcOrd="9" destOrd="0" presId="urn:microsoft.com/office/officeart/2005/8/layout/radial6"/>
    <dgm:cxn modelId="{1E07B508-E13E-4FE8-94F7-A57FB40A8726}" type="presParOf" srcId="{F9BD701A-187C-44AD-BBA9-A300E21A7176}" destId="{FF0DE01A-44D3-4175-BC95-0AE9E93CCF94}" srcOrd="10" destOrd="0" presId="urn:microsoft.com/office/officeart/2005/8/layout/radial6"/>
    <dgm:cxn modelId="{8506FCB9-FC52-47A2-9068-6637E5C775F5}" type="presParOf" srcId="{F9BD701A-187C-44AD-BBA9-A300E21A7176}" destId="{8A3E8B9F-D76C-40E5-9B13-99E83D44367E}" srcOrd="11" destOrd="0" presId="urn:microsoft.com/office/officeart/2005/8/layout/radial6"/>
    <dgm:cxn modelId="{7C393F0F-F44C-4530-97A8-76B3DBB63363}" type="presParOf" srcId="{F9BD701A-187C-44AD-BBA9-A300E21A7176}" destId="{27E94266-D5E5-483A-A339-2A232070BE84}" srcOrd="12" destOrd="0" presId="urn:microsoft.com/office/officeart/2005/8/layout/radial6"/>
    <dgm:cxn modelId="{BE17097D-DB67-45DD-984C-53851A263B8C}" type="presParOf" srcId="{F9BD701A-187C-44AD-BBA9-A300E21A7176}" destId="{1410679A-FC39-4AA9-9F53-C2E62F18C06B}" srcOrd="13" destOrd="0" presId="urn:microsoft.com/office/officeart/2005/8/layout/radial6"/>
    <dgm:cxn modelId="{A92E8195-FC5C-432F-BE80-DF0AF079E427}" type="presParOf" srcId="{F9BD701A-187C-44AD-BBA9-A300E21A7176}" destId="{14193F34-E392-42C9-BEC0-D36DE76DD7B7}" srcOrd="14" destOrd="0" presId="urn:microsoft.com/office/officeart/2005/8/layout/radial6"/>
    <dgm:cxn modelId="{043477E1-3DE2-419B-82A2-39EF29F37F37}" type="presParOf" srcId="{F9BD701A-187C-44AD-BBA9-A300E21A7176}" destId="{90B8FE41-9425-4810-87BD-47AA5126314B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17A9778-684E-4345-B01E-5D400A3E6A4E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B0EC9897-D073-48B6-BAB9-0B8F7E6CBA6D}">
      <dgm:prSet phldrT="[Texto]"/>
      <dgm:spPr/>
      <dgm:t>
        <a:bodyPr/>
        <a:lstStyle/>
        <a:p>
          <a:r>
            <a:rPr lang="es-ES" dirty="0" smtClean="0"/>
            <a:t>No soportan la monotonía y con frecuencia  caen en el tedio</a:t>
          </a:r>
          <a:endParaRPr lang="es-AR" dirty="0"/>
        </a:p>
      </dgm:t>
    </dgm:pt>
    <dgm:pt modelId="{286FBFD7-D0D3-46FA-97D4-7D68B16E3623}" type="parTrans" cxnId="{71BD7697-91AA-4752-9405-25F32C7FD150}">
      <dgm:prSet/>
      <dgm:spPr/>
      <dgm:t>
        <a:bodyPr/>
        <a:lstStyle/>
        <a:p>
          <a:endParaRPr lang="es-AR"/>
        </a:p>
      </dgm:t>
    </dgm:pt>
    <dgm:pt modelId="{EE46FFB3-286A-4817-8A5F-A72CBD9BEE71}" type="sibTrans" cxnId="{71BD7697-91AA-4752-9405-25F32C7FD150}">
      <dgm:prSet/>
      <dgm:spPr/>
      <dgm:t>
        <a:bodyPr/>
        <a:lstStyle/>
        <a:p>
          <a:endParaRPr lang="es-AR"/>
        </a:p>
      </dgm:t>
    </dgm:pt>
    <dgm:pt modelId="{51B26449-AD1C-48C4-83C7-C56E061D36E1}">
      <dgm:prSet phldrT="[Texto]"/>
      <dgm:spPr/>
      <dgm:t>
        <a:bodyPr/>
        <a:lstStyle/>
        <a:p>
          <a:r>
            <a:rPr lang="es-ES" dirty="0" smtClean="0"/>
            <a:t>Tienen déficit de atención y les cuesta mantener la motivación estable</a:t>
          </a:r>
          <a:endParaRPr lang="es-AR" dirty="0"/>
        </a:p>
      </dgm:t>
    </dgm:pt>
    <dgm:pt modelId="{A2695E24-F12C-4D47-B0B6-DEBC9C176E5B}" type="parTrans" cxnId="{89F33DC6-22AA-4C27-B416-3F4F3339BA05}">
      <dgm:prSet/>
      <dgm:spPr/>
      <dgm:t>
        <a:bodyPr/>
        <a:lstStyle/>
        <a:p>
          <a:endParaRPr lang="es-AR"/>
        </a:p>
      </dgm:t>
    </dgm:pt>
    <dgm:pt modelId="{92660888-E008-419F-9386-AA45FF78B954}" type="sibTrans" cxnId="{89F33DC6-22AA-4C27-B416-3F4F3339BA05}">
      <dgm:prSet/>
      <dgm:spPr/>
      <dgm:t>
        <a:bodyPr/>
        <a:lstStyle/>
        <a:p>
          <a:endParaRPr lang="es-AR"/>
        </a:p>
      </dgm:t>
    </dgm:pt>
    <dgm:pt modelId="{6F3A7F96-8F0A-4F4A-AE03-84BA84C9992B}">
      <dgm:prSet phldrT="[Texto]"/>
      <dgm:spPr/>
      <dgm:t>
        <a:bodyPr/>
        <a:lstStyle/>
        <a:p>
          <a:r>
            <a:rPr lang="es-ES" dirty="0" smtClean="0"/>
            <a:t>Les cuesta escuchar las consignas, mala lectura de los sentimientos negativos: temor y enojo</a:t>
          </a:r>
          <a:endParaRPr lang="es-AR" dirty="0"/>
        </a:p>
      </dgm:t>
    </dgm:pt>
    <dgm:pt modelId="{3ADE949F-B46D-4DD6-B779-B18056FC224F}" type="parTrans" cxnId="{4913CA0B-194A-44FC-BC87-8573D43B9160}">
      <dgm:prSet/>
      <dgm:spPr/>
      <dgm:t>
        <a:bodyPr/>
        <a:lstStyle/>
        <a:p>
          <a:endParaRPr lang="es-AR"/>
        </a:p>
      </dgm:t>
    </dgm:pt>
    <dgm:pt modelId="{F861952B-BF84-4CD1-8DE3-729BDCD0B2C2}" type="sibTrans" cxnId="{4913CA0B-194A-44FC-BC87-8573D43B9160}">
      <dgm:prSet/>
      <dgm:spPr/>
      <dgm:t>
        <a:bodyPr/>
        <a:lstStyle/>
        <a:p>
          <a:endParaRPr lang="es-AR"/>
        </a:p>
      </dgm:t>
    </dgm:pt>
    <dgm:pt modelId="{D8A3C63C-2BEA-4F1E-BF48-BF423CA1B5D9}">
      <dgm:prSet phldrT="[Texto]"/>
      <dgm:spPr/>
      <dgm:t>
        <a:bodyPr/>
        <a:lstStyle/>
        <a:p>
          <a:r>
            <a:rPr lang="es-ES" dirty="0" smtClean="0"/>
            <a:t>Pueden tender a la búsqueda de amigos en la marginalidad</a:t>
          </a:r>
          <a:endParaRPr lang="es-AR" dirty="0"/>
        </a:p>
      </dgm:t>
    </dgm:pt>
    <dgm:pt modelId="{43EC41E4-95F3-47A0-B3E9-EA6EFE34533F}" type="parTrans" cxnId="{E1939226-A09A-412E-8AA8-84DE58D87F2D}">
      <dgm:prSet/>
      <dgm:spPr/>
      <dgm:t>
        <a:bodyPr/>
        <a:lstStyle/>
        <a:p>
          <a:endParaRPr lang="es-AR"/>
        </a:p>
      </dgm:t>
    </dgm:pt>
    <dgm:pt modelId="{888912DB-47F8-4F0F-8105-E1F3BA2D37A9}" type="sibTrans" cxnId="{E1939226-A09A-412E-8AA8-84DE58D87F2D}">
      <dgm:prSet/>
      <dgm:spPr/>
      <dgm:t>
        <a:bodyPr/>
        <a:lstStyle/>
        <a:p>
          <a:endParaRPr lang="es-AR"/>
        </a:p>
      </dgm:t>
    </dgm:pt>
    <dgm:pt modelId="{CBFF3171-8826-4734-8DE9-29F52F7A0341}">
      <dgm:prSet phldrT="[Texto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s-ES" dirty="0" smtClean="0"/>
            <a:t> </a:t>
          </a:r>
          <a:endParaRPr lang="es-AR" dirty="0"/>
        </a:p>
      </dgm:t>
    </dgm:pt>
    <dgm:pt modelId="{71800840-D557-478E-A373-A70B7D83511A}" type="sibTrans" cxnId="{E14FE8E2-7315-4EFB-A3AE-A5E625A62A7A}">
      <dgm:prSet/>
      <dgm:spPr/>
      <dgm:t>
        <a:bodyPr/>
        <a:lstStyle/>
        <a:p>
          <a:endParaRPr lang="es-AR"/>
        </a:p>
      </dgm:t>
    </dgm:pt>
    <dgm:pt modelId="{604A7458-6744-43A7-A531-9C536BFC2C21}" type="parTrans" cxnId="{E14FE8E2-7315-4EFB-A3AE-A5E625A62A7A}">
      <dgm:prSet/>
      <dgm:spPr/>
      <dgm:t>
        <a:bodyPr/>
        <a:lstStyle/>
        <a:p>
          <a:endParaRPr lang="es-AR"/>
        </a:p>
      </dgm:t>
    </dgm:pt>
    <dgm:pt modelId="{ADEBAA17-35DE-4F5F-81E5-F64274990ACB}" type="pres">
      <dgm:prSet presAssocID="{117A9778-684E-4345-B01E-5D400A3E6A4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DD999CEE-0DE7-4579-8CB3-79F26B591409}" type="pres">
      <dgm:prSet presAssocID="{CBFF3171-8826-4734-8DE9-29F52F7A0341}" presName="centerShape" presStyleLbl="node0" presStyleIdx="0" presStyleCnt="1"/>
      <dgm:spPr/>
      <dgm:t>
        <a:bodyPr/>
        <a:lstStyle/>
        <a:p>
          <a:endParaRPr lang="es-AR"/>
        </a:p>
      </dgm:t>
    </dgm:pt>
    <dgm:pt modelId="{1F7660F9-AC47-4DD0-AFB7-47B0DC4759F8}" type="pres">
      <dgm:prSet presAssocID="{B0EC9897-D073-48B6-BAB9-0B8F7E6CBA6D}" presName="node" presStyleLbl="node1" presStyleIdx="0" presStyleCnt="4" custScaleX="190999" custScaleY="125599">
        <dgm:presLayoutVars>
          <dgm:bulletEnabled val="1"/>
        </dgm:presLayoutVars>
      </dgm:prSet>
      <dgm:spPr>
        <a:prstGeom prst="trapezoid">
          <a:avLst/>
        </a:prstGeom>
      </dgm:spPr>
      <dgm:t>
        <a:bodyPr/>
        <a:lstStyle/>
        <a:p>
          <a:endParaRPr lang="es-AR"/>
        </a:p>
      </dgm:t>
    </dgm:pt>
    <dgm:pt modelId="{6CC38E74-5F50-4BBA-A755-0F07AB04FB54}" type="pres">
      <dgm:prSet presAssocID="{B0EC9897-D073-48B6-BAB9-0B8F7E6CBA6D}" presName="dummy" presStyleCnt="0"/>
      <dgm:spPr/>
    </dgm:pt>
    <dgm:pt modelId="{8BD65348-E19F-4C64-9A02-F7075C587AF4}" type="pres">
      <dgm:prSet presAssocID="{EE46FFB3-286A-4817-8A5F-A72CBD9BEE71}" presName="sibTrans" presStyleLbl="sibTrans2D1" presStyleIdx="0" presStyleCnt="4"/>
      <dgm:spPr/>
      <dgm:t>
        <a:bodyPr/>
        <a:lstStyle/>
        <a:p>
          <a:endParaRPr lang="es-AR"/>
        </a:p>
      </dgm:t>
    </dgm:pt>
    <dgm:pt modelId="{40009D2B-E79D-4512-A510-BF451E4B6754}" type="pres">
      <dgm:prSet presAssocID="{51B26449-AD1C-48C4-83C7-C56E061D36E1}" presName="node" presStyleLbl="node1" presStyleIdx="1" presStyleCnt="4" custScaleX="194214" custScaleY="114962" custRadScaleRad="130189" custRadScaleInc="-3721">
        <dgm:presLayoutVars>
          <dgm:bulletEnabled val="1"/>
        </dgm:presLayoutVars>
      </dgm:prSet>
      <dgm:spPr>
        <a:prstGeom prst="trapezoid">
          <a:avLst/>
        </a:prstGeom>
      </dgm:spPr>
      <dgm:t>
        <a:bodyPr/>
        <a:lstStyle/>
        <a:p>
          <a:endParaRPr lang="es-AR"/>
        </a:p>
      </dgm:t>
    </dgm:pt>
    <dgm:pt modelId="{E1E07A32-CB03-44D3-8481-F86D0E941B6D}" type="pres">
      <dgm:prSet presAssocID="{51B26449-AD1C-48C4-83C7-C56E061D36E1}" presName="dummy" presStyleCnt="0"/>
      <dgm:spPr/>
    </dgm:pt>
    <dgm:pt modelId="{80A554DB-7180-4BBF-83D0-2A7C44E92969}" type="pres">
      <dgm:prSet presAssocID="{92660888-E008-419F-9386-AA45FF78B954}" presName="sibTrans" presStyleLbl="sibTrans2D1" presStyleIdx="1" presStyleCnt="4"/>
      <dgm:spPr/>
      <dgm:t>
        <a:bodyPr/>
        <a:lstStyle/>
        <a:p>
          <a:endParaRPr lang="es-AR"/>
        </a:p>
      </dgm:t>
    </dgm:pt>
    <dgm:pt modelId="{59946660-55EF-4AD2-A240-02AC20488EC3}" type="pres">
      <dgm:prSet presAssocID="{6F3A7F96-8F0A-4F4A-AE03-84BA84C9992B}" presName="node" presStyleLbl="node1" presStyleIdx="2" presStyleCnt="4" custScaleX="210988" custScaleY="127644">
        <dgm:presLayoutVars>
          <dgm:bulletEnabled val="1"/>
        </dgm:presLayoutVars>
      </dgm:prSet>
      <dgm:spPr>
        <a:prstGeom prst="trapezoid">
          <a:avLst/>
        </a:prstGeom>
      </dgm:spPr>
      <dgm:t>
        <a:bodyPr/>
        <a:lstStyle/>
        <a:p>
          <a:endParaRPr lang="es-AR"/>
        </a:p>
      </dgm:t>
    </dgm:pt>
    <dgm:pt modelId="{ABFB48BB-B098-4C5D-A3A9-5178E39DDFE5}" type="pres">
      <dgm:prSet presAssocID="{6F3A7F96-8F0A-4F4A-AE03-84BA84C9992B}" presName="dummy" presStyleCnt="0"/>
      <dgm:spPr/>
    </dgm:pt>
    <dgm:pt modelId="{5F501615-BEC9-404E-A743-898710AFF255}" type="pres">
      <dgm:prSet presAssocID="{F861952B-BF84-4CD1-8DE3-729BDCD0B2C2}" presName="sibTrans" presStyleLbl="sibTrans2D1" presStyleIdx="2" presStyleCnt="4"/>
      <dgm:spPr/>
      <dgm:t>
        <a:bodyPr/>
        <a:lstStyle/>
        <a:p>
          <a:endParaRPr lang="es-AR"/>
        </a:p>
      </dgm:t>
    </dgm:pt>
    <dgm:pt modelId="{FA3DA666-4AA0-4115-A372-4F1EF1292973}" type="pres">
      <dgm:prSet presAssocID="{D8A3C63C-2BEA-4F1E-BF48-BF423CA1B5D9}" presName="node" presStyleLbl="node1" presStyleIdx="3" presStyleCnt="4" custScaleX="180888" custScaleY="134424" custRadScaleRad="116949" custRadScaleInc="-5796">
        <dgm:presLayoutVars>
          <dgm:bulletEnabled val="1"/>
        </dgm:presLayoutVars>
      </dgm:prSet>
      <dgm:spPr>
        <a:prstGeom prst="trapezoid">
          <a:avLst/>
        </a:prstGeom>
      </dgm:spPr>
      <dgm:t>
        <a:bodyPr/>
        <a:lstStyle/>
        <a:p>
          <a:endParaRPr lang="es-AR"/>
        </a:p>
      </dgm:t>
    </dgm:pt>
    <dgm:pt modelId="{E8E58C63-BCFD-4D39-8AF3-345942433BAC}" type="pres">
      <dgm:prSet presAssocID="{D8A3C63C-2BEA-4F1E-BF48-BF423CA1B5D9}" presName="dummy" presStyleCnt="0"/>
      <dgm:spPr/>
    </dgm:pt>
    <dgm:pt modelId="{59DEA06E-DAAE-4E99-9575-BE3A3627FE69}" type="pres">
      <dgm:prSet presAssocID="{888912DB-47F8-4F0F-8105-E1F3BA2D37A9}" presName="sibTrans" presStyleLbl="sibTrans2D1" presStyleIdx="3" presStyleCnt="4"/>
      <dgm:spPr/>
      <dgm:t>
        <a:bodyPr/>
        <a:lstStyle/>
        <a:p>
          <a:endParaRPr lang="es-AR"/>
        </a:p>
      </dgm:t>
    </dgm:pt>
  </dgm:ptLst>
  <dgm:cxnLst>
    <dgm:cxn modelId="{01D9C4E9-44FD-4420-8211-C1BE905C471D}" type="presOf" srcId="{D8A3C63C-2BEA-4F1E-BF48-BF423CA1B5D9}" destId="{FA3DA666-4AA0-4115-A372-4F1EF1292973}" srcOrd="0" destOrd="0" presId="urn:microsoft.com/office/officeart/2005/8/layout/radial6"/>
    <dgm:cxn modelId="{EC2E822F-78A3-41FC-84C3-00756B465910}" type="presOf" srcId="{B0EC9897-D073-48B6-BAB9-0B8F7E6CBA6D}" destId="{1F7660F9-AC47-4DD0-AFB7-47B0DC4759F8}" srcOrd="0" destOrd="0" presId="urn:microsoft.com/office/officeart/2005/8/layout/radial6"/>
    <dgm:cxn modelId="{AD6CFB7F-8343-4D7A-A269-11D857696FC3}" type="presOf" srcId="{92660888-E008-419F-9386-AA45FF78B954}" destId="{80A554DB-7180-4BBF-83D0-2A7C44E92969}" srcOrd="0" destOrd="0" presId="urn:microsoft.com/office/officeart/2005/8/layout/radial6"/>
    <dgm:cxn modelId="{1D70C479-2B02-4052-82B8-199CE6A7B8C5}" type="presOf" srcId="{6F3A7F96-8F0A-4F4A-AE03-84BA84C9992B}" destId="{59946660-55EF-4AD2-A240-02AC20488EC3}" srcOrd="0" destOrd="0" presId="urn:microsoft.com/office/officeart/2005/8/layout/radial6"/>
    <dgm:cxn modelId="{D768E340-8D14-437D-A41E-C67A1E90FD85}" type="presOf" srcId="{EE46FFB3-286A-4817-8A5F-A72CBD9BEE71}" destId="{8BD65348-E19F-4C64-9A02-F7075C587AF4}" srcOrd="0" destOrd="0" presId="urn:microsoft.com/office/officeart/2005/8/layout/radial6"/>
    <dgm:cxn modelId="{89F33DC6-22AA-4C27-B416-3F4F3339BA05}" srcId="{CBFF3171-8826-4734-8DE9-29F52F7A0341}" destId="{51B26449-AD1C-48C4-83C7-C56E061D36E1}" srcOrd="1" destOrd="0" parTransId="{A2695E24-F12C-4D47-B0B6-DEBC9C176E5B}" sibTransId="{92660888-E008-419F-9386-AA45FF78B954}"/>
    <dgm:cxn modelId="{71BD7697-91AA-4752-9405-25F32C7FD150}" srcId="{CBFF3171-8826-4734-8DE9-29F52F7A0341}" destId="{B0EC9897-D073-48B6-BAB9-0B8F7E6CBA6D}" srcOrd="0" destOrd="0" parTransId="{286FBFD7-D0D3-46FA-97D4-7D68B16E3623}" sibTransId="{EE46FFB3-286A-4817-8A5F-A72CBD9BEE71}"/>
    <dgm:cxn modelId="{65C836B3-4958-4E30-B056-53544ECC8260}" type="presOf" srcId="{F861952B-BF84-4CD1-8DE3-729BDCD0B2C2}" destId="{5F501615-BEC9-404E-A743-898710AFF255}" srcOrd="0" destOrd="0" presId="urn:microsoft.com/office/officeart/2005/8/layout/radial6"/>
    <dgm:cxn modelId="{87A0D752-2339-4213-B568-AC5BDE186711}" type="presOf" srcId="{117A9778-684E-4345-B01E-5D400A3E6A4E}" destId="{ADEBAA17-35DE-4F5F-81E5-F64274990ACB}" srcOrd="0" destOrd="0" presId="urn:microsoft.com/office/officeart/2005/8/layout/radial6"/>
    <dgm:cxn modelId="{FDEABF4F-0031-40C7-817F-E8151883D252}" type="presOf" srcId="{CBFF3171-8826-4734-8DE9-29F52F7A0341}" destId="{DD999CEE-0DE7-4579-8CB3-79F26B591409}" srcOrd="0" destOrd="0" presId="urn:microsoft.com/office/officeart/2005/8/layout/radial6"/>
    <dgm:cxn modelId="{E1939226-A09A-412E-8AA8-84DE58D87F2D}" srcId="{CBFF3171-8826-4734-8DE9-29F52F7A0341}" destId="{D8A3C63C-2BEA-4F1E-BF48-BF423CA1B5D9}" srcOrd="3" destOrd="0" parTransId="{43EC41E4-95F3-47A0-B3E9-EA6EFE34533F}" sibTransId="{888912DB-47F8-4F0F-8105-E1F3BA2D37A9}"/>
    <dgm:cxn modelId="{37BC5865-5E35-45EE-A201-AE332EB2EF5B}" type="presOf" srcId="{51B26449-AD1C-48C4-83C7-C56E061D36E1}" destId="{40009D2B-E79D-4512-A510-BF451E4B6754}" srcOrd="0" destOrd="0" presId="urn:microsoft.com/office/officeart/2005/8/layout/radial6"/>
    <dgm:cxn modelId="{E14FE8E2-7315-4EFB-A3AE-A5E625A62A7A}" srcId="{117A9778-684E-4345-B01E-5D400A3E6A4E}" destId="{CBFF3171-8826-4734-8DE9-29F52F7A0341}" srcOrd="0" destOrd="0" parTransId="{604A7458-6744-43A7-A531-9C536BFC2C21}" sibTransId="{71800840-D557-478E-A373-A70B7D83511A}"/>
    <dgm:cxn modelId="{4913CA0B-194A-44FC-BC87-8573D43B9160}" srcId="{CBFF3171-8826-4734-8DE9-29F52F7A0341}" destId="{6F3A7F96-8F0A-4F4A-AE03-84BA84C9992B}" srcOrd="2" destOrd="0" parTransId="{3ADE949F-B46D-4DD6-B779-B18056FC224F}" sibTransId="{F861952B-BF84-4CD1-8DE3-729BDCD0B2C2}"/>
    <dgm:cxn modelId="{10EABDF0-0B64-4F6A-8AFD-AD9239C625F4}" type="presOf" srcId="{888912DB-47F8-4F0F-8105-E1F3BA2D37A9}" destId="{59DEA06E-DAAE-4E99-9575-BE3A3627FE69}" srcOrd="0" destOrd="0" presId="urn:microsoft.com/office/officeart/2005/8/layout/radial6"/>
    <dgm:cxn modelId="{F81F5E88-94CA-44EC-A8F2-D82463FCB306}" type="presParOf" srcId="{ADEBAA17-35DE-4F5F-81E5-F64274990ACB}" destId="{DD999CEE-0DE7-4579-8CB3-79F26B591409}" srcOrd="0" destOrd="0" presId="urn:microsoft.com/office/officeart/2005/8/layout/radial6"/>
    <dgm:cxn modelId="{8F62F398-38B3-4984-85A2-6E29241832B1}" type="presParOf" srcId="{ADEBAA17-35DE-4F5F-81E5-F64274990ACB}" destId="{1F7660F9-AC47-4DD0-AFB7-47B0DC4759F8}" srcOrd="1" destOrd="0" presId="urn:microsoft.com/office/officeart/2005/8/layout/radial6"/>
    <dgm:cxn modelId="{1415A70F-EB91-48E1-A3CD-D9E634BDFEB1}" type="presParOf" srcId="{ADEBAA17-35DE-4F5F-81E5-F64274990ACB}" destId="{6CC38E74-5F50-4BBA-A755-0F07AB04FB54}" srcOrd="2" destOrd="0" presId="urn:microsoft.com/office/officeart/2005/8/layout/radial6"/>
    <dgm:cxn modelId="{A0D3D977-CB5D-466B-953C-4E04102D18D4}" type="presParOf" srcId="{ADEBAA17-35DE-4F5F-81E5-F64274990ACB}" destId="{8BD65348-E19F-4C64-9A02-F7075C587AF4}" srcOrd="3" destOrd="0" presId="urn:microsoft.com/office/officeart/2005/8/layout/radial6"/>
    <dgm:cxn modelId="{7869698F-312A-46CD-8A5D-5B8EA521A4D5}" type="presParOf" srcId="{ADEBAA17-35DE-4F5F-81E5-F64274990ACB}" destId="{40009D2B-E79D-4512-A510-BF451E4B6754}" srcOrd="4" destOrd="0" presId="urn:microsoft.com/office/officeart/2005/8/layout/radial6"/>
    <dgm:cxn modelId="{2295964C-0109-4859-83A7-269EA29B33DB}" type="presParOf" srcId="{ADEBAA17-35DE-4F5F-81E5-F64274990ACB}" destId="{E1E07A32-CB03-44D3-8481-F86D0E941B6D}" srcOrd="5" destOrd="0" presId="urn:microsoft.com/office/officeart/2005/8/layout/radial6"/>
    <dgm:cxn modelId="{6905BD64-2958-413C-A726-E517BADAC6E8}" type="presParOf" srcId="{ADEBAA17-35DE-4F5F-81E5-F64274990ACB}" destId="{80A554DB-7180-4BBF-83D0-2A7C44E92969}" srcOrd="6" destOrd="0" presId="urn:microsoft.com/office/officeart/2005/8/layout/radial6"/>
    <dgm:cxn modelId="{2F5F342D-2DE3-4EF3-A0EF-167279E9F5FF}" type="presParOf" srcId="{ADEBAA17-35DE-4F5F-81E5-F64274990ACB}" destId="{59946660-55EF-4AD2-A240-02AC20488EC3}" srcOrd="7" destOrd="0" presId="urn:microsoft.com/office/officeart/2005/8/layout/radial6"/>
    <dgm:cxn modelId="{0B4DF20A-0B51-443D-A3F9-137604842396}" type="presParOf" srcId="{ADEBAA17-35DE-4F5F-81E5-F64274990ACB}" destId="{ABFB48BB-B098-4C5D-A3A9-5178E39DDFE5}" srcOrd="8" destOrd="0" presId="urn:microsoft.com/office/officeart/2005/8/layout/radial6"/>
    <dgm:cxn modelId="{CF80B3C4-049E-413F-8195-839541C3783D}" type="presParOf" srcId="{ADEBAA17-35DE-4F5F-81E5-F64274990ACB}" destId="{5F501615-BEC9-404E-A743-898710AFF255}" srcOrd="9" destOrd="0" presId="urn:microsoft.com/office/officeart/2005/8/layout/radial6"/>
    <dgm:cxn modelId="{5320503F-931C-4206-9714-DC1D29B9B47A}" type="presParOf" srcId="{ADEBAA17-35DE-4F5F-81E5-F64274990ACB}" destId="{FA3DA666-4AA0-4115-A372-4F1EF1292973}" srcOrd="10" destOrd="0" presId="urn:microsoft.com/office/officeart/2005/8/layout/radial6"/>
    <dgm:cxn modelId="{E8860101-A22A-4E3F-8334-4F42973D8A02}" type="presParOf" srcId="{ADEBAA17-35DE-4F5F-81E5-F64274990ACB}" destId="{E8E58C63-BCFD-4D39-8AF3-345942433BAC}" srcOrd="11" destOrd="0" presId="urn:microsoft.com/office/officeart/2005/8/layout/radial6"/>
    <dgm:cxn modelId="{51B4AE0E-9900-40EA-8186-3A5189F4CCEE}" type="presParOf" srcId="{ADEBAA17-35DE-4F5F-81E5-F64274990ACB}" destId="{59DEA06E-DAAE-4E99-9575-BE3A3627FE69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B17966F-23F6-4B4F-AFA5-BDAD8D3342D1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5B38A881-C113-4D89-89CE-C677F11BC638}">
      <dgm:prSet phldrT="[Texto]"/>
      <dgm:spPr>
        <a:solidFill>
          <a:schemeClr val="accent1">
            <a:alpha val="79000"/>
          </a:schemeClr>
        </a:solidFill>
      </dgm:spPr>
      <dgm:t>
        <a:bodyPr/>
        <a:lstStyle/>
        <a:p>
          <a:r>
            <a:rPr lang="es-AR" dirty="0"/>
            <a:t>Colegio Salesiano General Belgrano</a:t>
          </a:r>
        </a:p>
      </dgm:t>
    </dgm:pt>
    <dgm:pt modelId="{35596E75-F280-41C6-955A-3920252EBC9B}" type="parTrans" cxnId="{D0AEE210-AB4E-488D-BBD5-2BA6AD88B59E}">
      <dgm:prSet/>
      <dgm:spPr/>
      <dgm:t>
        <a:bodyPr/>
        <a:lstStyle/>
        <a:p>
          <a:endParaRPr lang="es-AR"/>
        </a:p>
      </dgm:t>
    </dgm:pt>
    <dgm:pt modelId="{CB0CED6E-F310-4CF6-9C92-39B94B10979D}" type="sibTrans" cxnId="{D0AEE210-AB4E-488D-BBD5-2BA6AD88B59E}">
      <dgm:prSet/>
      <dgm:spPr/>
      <dgm:t>
        <a:bodyPr/>
        <a:lstStyle/>
        <a:p>
          <a:endParaRPr lang="es-AR"/>
        </a:p>
      </dgm:t>
    </dgm:pt>
    <dgm:pt modelId="{E9A8AE32-BE3A-429D-AB49-CA20AACA32F5}">
      <dgm:prSet phldrT="[Texto]" custT="1"/>
      <dgm:spPr>
        <a:solidFill>
          <a:schemeClr val="accent1">
            <a:lumMod val="60000"/>
            <a:lumOff val="40000"/>
            <a:alpha val="80000"/>
          </a:schemeClr>
        </a:solidFill>
      </dgm:spPr>
      <dgm:t>
        <a:bodyPr/>
        <a:lstStyle/>
        <a:p>
          <a:r>
            <a:rPr lang="es-ES" sz="1600" dirty="0" smtClean="0"/>
            <a:t>Solución de problemas y conflictos</a:t>
          </a:r>
          <a:endParaRPr lang="es-AR" sz="1600" dirty="0"/>
        </a:p>
      </dgm:t>
    </dgm:pt>
    <dgm:pt modelId="{6092CB5F-A5FC-4E89-9A0F-EB98B908FF18}" type="parTrans" cxnId="{97D40760-F2B1-4602-A2F8-1548834877DF}">
      <dgm:prSet/>
      <dgm:spPr/>
      <dgm:t>
        <a:bodyPr/>
        <a:lstStyle/>
        <a:p>
          <a:endParaRPr lang="es-AR"/>
        </a:p>
      </dgm:t>
    </dgm:pt>
    <dgm:pt modelId="{30B8CA7F-C747-4B09-B954-F83D91815DA2}" type="sibTrans" cxnId="{97D40760-F2B1-4602-A2F8-1548834877DF}">
      <dgm:prSet/>
      <dgm:spPr/>
      <dgm:t>
        <a:bodyPr/>
        <a:lstStyle/>
        <a:p>
          <a:endParaRPr lang="es-AR"/>
        </a:p>
      </dgm:t>
    </dgm:pt>
    <dgm:pt modelId="{7C598BA6-B9FA-418D-A9AD-CA019B1ED55E}">
      <dgm:prSet phldrT="[Texto]" custT="1"/>
      <dgm:spPr>
        <a:solidFill>
          <a:schemeClr val="accent1">
            <a:lumMod val="60000"/>
            <a:lumOff val="40000"/>
            <a:alpha val="80000"/>
          </a:schemeClr>
        </a:solidFill>
      </dgm:spPr>
      <dgm:t>
        <a:bodyPr/>
        <a:lstStyle/>
        <a:p>
          <a:r>
            <a:rPr lang="es-ES" sz="1600" dirty="0" smtClean="0"/>
            <a:t>Relaciones interpersonales</a:t>
          </a:r>
          <a:endParaRPr lang="es-AR" sz="1600" dirty="0"/>
        </a:p>
      </dgm:t>
    </dgm:pt>
    <dgm:pt modelId="{B2F67641-F7F1-4BF0-9D8E-7E9C9AD86E2B}" type="parTrans" cxnId="{D34A6B16-294A-43BD-8ECE-E430C0AA70A8}">
      <dgm:prSet/>
      <dgm:spPr/>
      <dgm:t>
        <a:bodyPr/>
        <a:lstStyle/>
        <a:p>
          <a:endParaRPr lang="es-AR"/>
        </a:p>
      </dgm:t>
    </dgm:pt>
    <dgm:pt modelId="{18B71E6F-B30B-42B2-AE2E-7A25DA8C285E}" type="sibTrans" cxnId="{D34A6B16-294A-43BD-8ECE-E430C0AA70A8}">
      <dgm:prSet/>
      <dgm:spPr/>
      <dgm:t>
        <a:bodyPr/>
        <a:lstStyle/>
        <a:p>
          <a:endParaRPr lang="es-AR"/>
        </a:p>
      </dgm:t>
    </dgm:pt>
    <dgm:pt modelId="{062E81EF-4951-4423-A71D-41897E69AA76}">
      <dgm:prSet phldrT="[Texto]" custT="1"/>
      <dgm:spPr>
        <a:solidFill>
          <a:schemeClr val="accent1">
            <a:lumMod val="60000"/>
            <a:lumOff val="40000"/>
            <a:alpha val="80000"/>
          </a:schemeClr>
        </a:solidFill>
      </dgm:spPr>
      <dgm:t>
        <a:bodyPr/>
        <a:lstStyle/>
        <a:p>
          <a:r>
            <a:rPr lang="es-ES" sz="1600" dirty="0" smtClean="0"/>
            <a:t>Reconocer y manejo de las Emociones </a:t>
          </a:r>
          <a:endParaRPr lang="es-AR" sz="1600" dirty="0"/>
        </a:p>
      </dgm:t>
    </dgm:pt>
    <dgm:pt modelId="{30FD5BB5-85B2-469F-BD34-57CE6D329620}" type="parTrans" cxnId="{A788B211-D2F1-40DD-837D-C4CA5B31224A}">
      <dgm:prSet/>
      <dgm:spPr/>
      <dgm:t>
        <a:bodyPr/>
        <a:lstStyle/>
        <a:p>
          <a:endParaRPr lang="es-AR"/>
        </a:p>
      </dgm:t>
    </dgm:pt>
    <dgm:pt modelId="{41E49A9C-2533-423A-ABF4-B004360AD0AD}" type="sibTrans" cxnId="{A788B211-D2F1-40DD-837D-C4CA5B31224A}">
      <dgm:prSet/>
      <dgm:spPr/>
      <dgm:t>
        <a:bodyPr/>
        <a:lstStyle/>
        <a:p>
          <a:endParaRPr lang="es-AR"/>
        </a:p>
      </dgm:t>
    </dgm:pt>
    <dgm:pt modelId="{573F0DEF-116D-42B5-B2C9-5ABF5BA504EF}">
      <dgm:prSet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 vert="vert"/>
        <a:lstStyle/>
        <a:p>
          <a:r>
            <a:rPr lang="es-ES" baseline="0" dirty="0" smtClean="0"/>
            <a:t>Comunicación  asertiva </a:t>
          </a:r>
          <a:endParaRPr lang="es-AR" baseline="0" dirty="0"/>
        </a:p>
      </dgm:t>
    </dgm:pt>
    <dgm:pt modelId="{D273F8DB-7164-43BD-B917-63DC12235109}" type="parTrans" cxnId="{D4B2752B-AED2-4773-ABD2-B76E9FF29BF6}">
      <dgm:prSet/>
      <dgm:spPr/>
      <dgm:t>
        <a:bodyPr/>
        <a:lstStyle/>
        <a:p>
          <a:endParaRPr lang="es-AR"/>
        </a:p>
      </dgm:t>
    </dgm:pt>
    <dgm:pt modelId="{2E395F23-9EC5-4ADE-85D0-2BA0C1B75942}" type="sibTrans" cxnId="{D4B2752B-AED2-4773-ABD2-B76E9FF29BF6}">
      <dgm:prSet/>
      <dgm:spPr/>
      <dgm:t>
        <a:bodyPr/>
        <a:lstStyle/>
        <a:p>
          <a:endParaRPr lang="es-AR"/>
        </a:p>
      </dgm:t>
    </dgm:pt>
    <dgm:pt modelId="{9B91C29B-14B6-411B-A974-3CB934D85B99}">
      <dgm:prSet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s-ES" dirty="0" smtClean="0"/>
            <a:t>Toma de decisiones</a:t>
          </a:r>
          <a:endParaRPr lang="es-AR" dirty="0"/>
        </a:p>
      </dgm:t>
    </dgm:pt>
    <dgm:pt modelId="{68D62FA3-5C83-40EA-B8CC-CC3D57685D42}" type="parTrans" cxnId="{A6E90251-FDE0-43F2-85C7-75C14AD2BDF5}">
      <dgm:prSet/>
      <dgm:spPr/>
      <dgm:t>
        <a:bodyPr/>
        <a:lstStyle/>
        <a:p>
          <a:endParaRPr lang="es-AR"/>
        </a:p>
      </dgm:t>
    </dgm:pt>
    <dgm:pt modelId="{E2E9CB43-AFE1-4CFD-9F9E-F7A00FA179DB}" type="sibTrans" cxnId="{A6E90251-FDE0-43F2-85C7-75C14AD2BDF5}">
      <dgm:prSet/>
      <dgm:spPr/>
      <dgm:t>
        <a:bodyPr/>
        <a:lstStyle/>
        <a:p>
          <a:endParaRPr lang="es-AR"/>
        </a:p>
      </dgm:t>
    </dgm:pt>
    <dgm:pt modelId="{8C72B05C-9913-4F61-A021-8EE1AE201A54}">
      <dgm:prSet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s-ES" dirty="0" smtClean="0"/>
            <a:t>Empatía y sintonía</a:t>
          </a:r>
          <a:endParaRPr lang="es-AR" dirty="0"/>
        </a:p>
      </dgm:t>
    </dgm:pt>
    <dgm:pt modelId="{F80EC4F4-A982-45AE-B83D-BA36F49C18C3}" type="parTrans" cxnId="{0EE2FDF9-24FD-40C4-8046-B519618AC5D7}">
      <dgm:prSet/>
      <dgm:spPr/>
      <dgm:t>
        <a:bodyPr/>
        <a:lstStyle/>
        <a:p>
          <a:endParaRPr lang="es-AR"/>
        </a:p>
      </dgm:t>
    </dgm:pt>
    <dgm:pt modelId="{2E3C8AE3-562E-476B-8221-15F458D53B6B}" type="sibTrans" cxnId="{0EE2FDF9-24FD-40C4-8046-B519618AC5D7}">
      <dgm:prSet/>
      <dgm:spPr/>
      <dgm:t>
        <a:bodyPr/>
        <a:lstStyle/>
        <a:p>
          <a:endParaRPr lang="es-AR"/>
        </a:p>
      </dgm:t>
    </dgm:pt>
    <dgm:pt modelId="{28E3C59F-FEE5-4C35-845C-1637FDCEB3BC}">
      <dgm:prSet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s-ES" dirty="0" smtClean="0"/>
            <a:t>Autoconciencia e instropección</a:t>
          </a:r>
          <a:endParaRPr lang="es-AR" dirty="0"/>
        </a:p>
      </dgm:t>
    </dgm:pt>
    <dgm:pt modelId="{99EAC371-0EC7-4B50-8578-113327575C28}" type="parTrans" cxnId="{B4FC835D-6FCC-4A17-8560-66CE032AA7B3}">
      <dgm:prSet/>
      <dgm:spPr/>
      <dgm:t>
        <a:bodyPr/>
        <a:lstStyle/>
        <a:p>
          <a:endParaRPr lang="es-AR"/>
        </a:p>
      </dgm:t>
    </dgm:pt>
    <dgm:pt modelId="{80C7A71F-4743-443E-B8E7-75390511B57D}" type="sibTrans" cxnId="{B4FC835D-6FCC-4A17-8560-66CE032AA7B3}">
      <dgm:prSet/>
      <dgm:spPr/>
      <dgm:t>
        <a:bodyPr/>
        <a:lstStyle/>
        <a:p>
          <a:endParaRPr lang="es-AR"/>
        </a:p>
      </dgm:t>
    </dgm:pt>
    <dgm:pt modelId="{8638B9C3-4595-4095-B574-129706E7C8A9}">
      <dgm:prSet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s-ES" dirty="0" smtClean="0"/>
            <a:t>Pensamiento creativo</a:t>
          </a:r>
          <a:endParaRPr lang="es-AR" dirty="0"/>
        </a:p>
      </dgm:t>
    </dgm:pt>
    <dgm:pt modelId="{C848E1FB-7B12-48F0-BA49-D44C08474623}" type="parTrans" cxnId="{7FBD16D8-1908-4C8A-90A5-821FD6B6566D}">
      <dgm:prSet/>
      <dgm:spPr/>
      <dgm:t>
        <a:bodyPr/>
        <a:lstStyle/>
        <a:p>
          <a:endParaRPr lang="es-AR"/>
        </a:p>
      </dgm:t>
    </dgm:pt>
    <dgm:pt modelId="{26A19994-DFDB-4413-BB53-042D24584ADE}" type="sibTrans" cxnId="{7FBD16D8-1908-4C8A-90A5-821FD6B6566D}">
      <dgm:prSet/>
      <dgm:spPr/>
      <dgm:t>
        <a:bodyPr/>
        <a:lstStyle/>
        <a:p>
          <a:endParaRPr lang="es-AR"/>
        </a:p>
      </dgm:t>
    </dgm:pt>
    <dgm:pt modelId="{CAB5980F-042D-4ACB-B3CE-535E5AC324B5}" type="pres">
      <dgm:prSet presAssocID="{2B17966F-23F6-4B4F-AFA5-BDAD8D3342D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37A75E2B-89A5-43CA-A26D-E56E1EDF0D10}" type="pres">
      <dgm:prSet presAssocID="{2B17966F-23F6-4B4F-AFA5-BDAD8D3342D1}" presName="radial" presStyleCnt="0">
        <dgm:presLayoutVars>
          <dgm:animLvl val="ctr"/>
        </dgm:presLayoutVars>
      </dgm:prSet>
      <dgm:spPr/>
    </dgm:pt>
    <dgm:pt modelId="{43D7621F-18B9-45BC-8B07-FFA4AEA12A2E}" type="pres">
      <dgm:prSet presAssocID="{5B38A881-C113-4D89-89CE-C677F11BC638}" presName="centerShape" presStyleLbl="vennNode1" presStyleIdx="0" presStyleCnt="9"/>
      <dgm:spPr/>
      <dgm:t>
        <a:bodyPr/>
        <a:lstStyle/>
        <a:p>
          <a:endParaRPr lang="es-AR"/>
        </a:p>
      </dgm:t>
    </dgm:pt>
    <dgm:pt modelId="{6C6919A1-0597-441C-8725-17A9300ECABF}" type="pres">
      <dgm:prSet presAssocID="{E9A8AE32-BE3A-429D-AB49-CA20AACA32F5}" presName="node" presStyleLbl="vennNode1" presStyleIdx="1" presStyleCnt="9" custAng="0" custRadScaleRad="106801" custRadScaleInc="-64788">
        <dgm:presLayoutVars>
          <dgm:bulletEnabled val="1"/>
        </dgm:presLayoutVars>
      </dgm:prSet>
      <dgm:spPr>
        <a:prstGeom prst="plaque">
          <a:avLst/>
        </a:prstGeom>
      </dgm:spPr>
      <dgm:t>
        <a:bodyPr/>
        <a:lstStyle/>
        <a:p>
          <a:endParaRPr lang="es-AR"/>
        </a:p>
      </dgm:t>
    </dgm:pt>
    <dgm:pt modelId="{BA208335-CD6D-4717-B4AA-EC88EEBE0C35}" type="pres">
      <dgm:prSet presAssocID="{7C598BA6-B9FA-418D-A9AD-CA019B1ED55E}" presName="node" presStyleLbl="vennNode1" presStyleIdx="2" presStyleCnt="9" custScaleX="119842" custRadScaleRad="124745" custRadScaleInc="-363266">
        <dgm:presLayoutVars>
          <dgm:bulletEnabled val="1"/>
        </dgm:presLayoutVars>
      </dgm:prSet>
      <dgm:spPr>
        <a:prstGeom prst="plaque">
          <a:avLst/>
        </a:prstGeom>
      </dgm:spPr>
      <dgm:t>
        <a:bodyPr/>
        <a:lstStyle/>
        <a:p>
          <a:endParaRPr lang="es-AR"/>
        </a:p>
      </dgm:t>
    </dgm:pt>
    <dgm:pt modelId="{253DC5EA-97BD-4619-9860-0FE58501B3F6}" type="pres">
      <dgm:prSet presAssocID="{8C72B05C-9913-4F61-A021-8EE1AE201A54}" presName="node" presStyleLbl="vennNode1" presStyleIdx="3" presStyleCnt="9" custRadScaleRad="98395" custRadScaleInc="-158725">
        <dgm:presLayoutVars>
          <dgm:bulletEnabled val="1"/>
        </dgm:presLayoutVars>
      </dgm:prSet>
      <dgm:spPr>
        <a:prstGeom prst="plaque">
          <a:avLst/>
        </a:prstGeom>
      </dgm:spPr>
      <dgm:t>
        <a:bodyPr/>
        <a:lstStyle/>
        <a:p>
          <a:endParaRPr lang="es-AR"/>
        </a:p>
      </dgm:t>
    </dgm:pt>
    <dgm:pt modelId="{0DE904A8-6FC1-4314-B5E1-15DE5F59F854}" type="pres">
      <dgm:prSet presAssocID="{9B91C29B-14B6-411B-A974-3CB934D85B99}" presName="node" presStyleLbl="vennNode1" presStyleIdx="4" presStyleCnt="9" custRadScaleRad="113551" custRadScaleInc="-162334">
        <dgm:presLayoutVars>
          <dgm:bulletEnabled val="1"/>
        </dgm:presLayoutVars>
      </dgm:prSet>
      <dgm:spPr>
        <a:prstGeom prst="plaque">
          <a:avLst/>
        </a:prstGeom>
      </dgm:spPr>
      <dgm:t>
        <a:bodyPr/>
        <a:lstStyle/>
        <a:p>
          <a:endParaRPr lang="es-AR"/>
        </a:p>
      </dgm:t>
    </dgm:pt>
    <dgm:pt modelId="{F055AC48-392B-4E2D-A371-A0FE311D9B1A}" type="pres">
      <dgm:prSet presAssocID="{28E3C59F-FEE5-4C35-845C-1637FDCEB3BC}" presName="node" presStyleLbl="vennNode1" presStyleIdx="5" presStyleCnt="9" custScaleX="147212" custScaleY="78549" custRadScaleRad="116911" custRadScaleInc="-73711">
        <dgm:presLayoutVars>
          <dgm:bulletEnabled val="1"/>
        </dgm:presLayoutVars>
      </dgm:prSet>
      <dgm:spPr>
        <a:prstGeom prst="plaque">
          <a:avLst/>
        </a:prstGeom>
      </dgm:spPr>
      <dgm:t>
        <a:bodyPr/>
        <a:lstStyle/>
        <a:p>
          <a:endParaRPr lang="es-AR"/>
        </a:p>
      </dgm:t>
    </dgm:pt>
    <dgm:pt modelId="{5EA4CFD1-A1C9-483E-9914-C1F1B95ED8B5}" type="pres">
      <dgm:prSet presAssocID="{8638B9C3-4595-4095-B574-129706E7C8A9}" presName="node" presStyleLbl="vennNode1" presStyleIdx="6" presStyleCnt="9" custRadScaleRad="105225" custRadScaleInc="-44030">
        <dgm:presLayoutVars>
          <dgm:bulletEnabled val="1"/>
        </dgm:presLayoutVars>
      </dgm:prSet>
      <dgm:spPr>
        <a:prstGeom prst="plaque">
          <a:avLst/>
        </a:prstGeom>
      </dgm:spPr>
      <dgm:t>
        <a:bodyPr/>
        <a:lstStyle/>
        <a:p>
          <a:endParaRPr lang="es-AR"/>
        </a:p>
      </dgm:t>
    </dgm:pt>
    <dgm:pt modelId="{55527A4D-174A-48C0-B3F0-0FFE83826EEC}" type="pres">
      <dgm:prSet presAssocID="{062E81EF-4951-4423-A71D-41897E69AA76}" presName="node" presStyleLbl="vennNode1" presStyleIdx="7" presStyleCnt="9" custAng="888340" custScaleX="117832" custRadScaleRad="119050" custRadScaleInc="-368246">
        <dgm:presLayoutVars>
          <dgm:bulletEnabled val="1"/>
        </dgm:presLayoutVars>
      </dgm:prSet>
      <dgm:spPr>
        <a:prstGeom prst="plaque">
          <a:avLst/>
        </a:prstGeom>
      </dgm:spPr>
      <dgm:t>
        <a:bodyPr/>
        <a:lstStyle/>
        <a:p>
          <a:endParaRPr lang="es-AR"/>
        </a:p>
      </dgm:t>
    </dgm:pt>
    <dgm:pt modelId="{BD8875E9-7010-493E-A527-881274D9DC36}" type="pres">
      <dgm:prSet presAssocID="{573F0DEF-116D-42B5-B2C9-5ABF5BA504EF}" presName="node" presStyleLbl="vennNode1" presStyleIdx="8" presStyleCnt="9" custAng="15983594" custRadScaleRad="122014" custRadScaleInc="-69642">
        <dgm:presLayoutVars>
          <dgm:bulletEnabled val="1"/>
        </dgm:presLayoutVars>
      </dgm:prSet>
      <dgm:spPr>
        <a:prstGeom prst="plaque">
          <a:avLst/>
        </a:prstGeom>
      </dgm:spPr>
      <dgm:t>
        <a:bodyPr/>
        <a:lstStyle/>
        <a:p>
          <a:endParaRPr lang="es-AR"/>
        </a:p>
      </dgm:t>
    </dgm:pt>
  </dgm:ptLst>
  <dgm:cxnLst>
    <dgm:cxn modelId="{A6E90251-FDE0-43F2-85C7-75C14AD2BDF5}" srcId="{5B38A881-C113-4D89-89CE-C677F11BC638}" destId="{9B91C29B-14B6-411B-A974-3CB934D85B99}" srcOrd="3" destOrd="0" parTransId="{68D62FA3-5C83-40EA-B8CC-CC3D57685D42}" sibTransId="{E2E9CB43-AFE1-4CFD-9F9E-F7A00FA179DB}"/>
    <dgm:cxn modelId="{EC052560-7024-4543-AB40-81D0B224529E}" type="presOf" srcId="{062E81EF-4951-4423-A71D-41897E69AA76}" destId="{55527A4D-174A-48C0-B3F0-0FFE83826EEC}" srcOrd="0" destOrd="0" presId="urn:microsoft.com/office/officeart/2005/8/layout/radial3"/>
    <dgm:cxn modelId="{D34A6B16-294A-43BD-8ECE-E430C0AA70A8}" srcId="{5B38A881-C113-4D89-89CE-C677F11BC638}" destId="{7C598BA6-B9FA-418D-A9AD-CA019B1ED55E}" srcOrd="1" destOrd="0" parTransId="{B2F67641-F7F1-4BF0-9D8E-7E9C9AD86E2B}" sibTransId="{18B71E6F-B30B-42B2-AE2E-7A25DA8C285E}"/>
    <dgm:cxn modelId="{3284B145-B4DB-49B6-AF65-345898C88AAF}" type="presOf" srcId="{9B91C29B-14B6-411B-A974-3CB934D85B99}" destId="{0DE904A8-6FC1-4314-B5E1-15DE5F59F854}" srcOrd="0" destOrd="0" presId="urn:microsoft.com/office/officeart/2005/8/layout/radial3"/>
    <dgm:cxn modelId="{3C0D2608-7C4F-4855-8E29-44D27BFE5E21}" type="presOf" srcId="{E9A8AE32-BE3A-429D-AB49-CA20AACA32F5}" destId="{6C6919A1-0597-441C-8725-17A9300ECABF}" srcOrd="0" destOrd="0" presId="urn:microsoft.com/office/officeart/2005/8/layout/radial3"/>
    <dgm:cxn modelId="{94FE44E7-FEC9-4AE3-9838-9F45666A6349}" type="presOf" srcId="{28E3C59F-FEE5-4C35-845C-1637FDCEB3BC}" destId="{F055AC48-392B-4E2D-A371-A0FE311D9B1A}" srcOrd="0" destOrd="0" presId="urn:microsoft.com/office/officeart/2005/8/layout/radial3"/>
    <dgm:cxn modelId="{7FBD16D8-1908-4C8A-90A5-821FD6B6566D}" srcId="{5B38A881-C113-4D89-89CE-C677F11BC638}" destId="{8638B9C3-4595-4095-B574-129706E7C8A9}" srcOrd="5" destOrd="0" parTransId="{C848E1FB-7B12-48F0-BA49-D44C08474623}" sibTransId="{26A19994-DFDB-4413-BB53-042D24584ADE}"/>
    <dgm:cxn modelId="{F75390B6-9B3C-4EBB-B978-FA0137F73C5E}" type="presOf" srcId="{2B17966F-23F6-4B4F-AFA5-BDAD8D3342D1}" destId="{CAB5980F-042D-4ACB-B3CE-535E5AC324B5}" srcOrd="0" destOrd="0" presId="urn:microsoft.com/office/officeart/2005/8/layout/radial3"/>
    <dgm:cxn modelId="{F34B88B0-E4A7-4C89-9347-2C11749FDD09}" type="presOf" srcId="{8C72B05C-9913-4F61-A021-8EE1AE201A54}" destId="{253DC5EA-97BD-4619-9860-0FE58501B3F6}" srcOrd="0" destOrd="0" presId="urn:microsoft.com/office/officeart/2005/8/layout/radial3"/>
    <dgm:cxn modelId="{61C566D0-0F72-4796-B6D0-019B147E51C8}" type="presOf" srcId="{7C598BA6-B9FA-418D-A9AD-CA019B1ED55E}" destId="{BA208335-CD6D-4717-B4AA-EC88EEBE0C35}" srcOrd="0" destOrd="0" presId="urn:microsoft.com/office/officeart/2005/8/layout/radial3"/>
    <dgm:cxn modelId="{6EB85B5E-5BF0-4F1C-A53B-BC7A666E5132}" type="presOf" srcId="{573F0DEF-116D-42B5-B2C9-5ABF5BA504EF}" destId="{BD8875E9-7010-493E-A527-881274D9DC36}" srcOrd="0" destOrd="0" presId="urn:microsoft.com/office/officeart/2005/8/layout/radial3"/>
    <dgm:cxn modelId="{400CD3B2-9AAB-452E-84EC-C69D565684E2}" type="presOf" srcId="{8638B9C3-4595-4095-B574-129706E7C8A9}" destId="{5EA4CFD1-A1C9-483E-9914-C1F1B95ED8B5}" srcOrd="0" destOrd="0" presId="urn:microsoft.com/office/officeart/2005/8/layout/radial3"/>
    <dgm:cxn modelId="{0EE2FDF9-24FD-40C4-8046-B519618AC5D7}" srcId="{5B38A881-C113-4D89-89CE-C677F11BC638}" destId="{8C72B05C-9913-4F61-A021-8EE1AE201A54}" srcOrd="2" destOrd="0" parTransId="{F80EC4F4-A982-45AE-B83D-BA36F49C18C3}" sibTransId="{2E3C8AE3-562E-476B-8221-15F458D53B6B}"/>
    <dgm:cxn modelId="{97D40760-F2B1-4602-A2F8-1548834877DF}" srcId="{5B38A881-C113-4D89-89CE-C677F11BC638}" destId="{E9A8AE32-BE3A-429D-AB49-CA20AACA32F5}" srcOrd="0" destOrd="0" parTransId="{6092CB5F-A5FC-4E89-9A0F-EB98B908FF18}" sibTransId="{30B8CA7F-C747-4B09-B954-F83D91815DA2}"/>
    <dgm:cxn modelId="{B4FC835D-6FCC-4A17-8560-66CE032AA7B3}" srcId="{5B38A881-C113-4D89-89CE-C677F11BC638}" destId="{28E3C59F-FEE5-4C35-845C-1637FDCEB3BC}" srcOrd="4" destOrd="0" parTransId="{99EAC371-0EC7-4B50-8578-113327575C28}" sibTransId="{80C7A71F-4743-443E-B8E7-75390511B57D}"/>
    <dgm:cxn modelId="{50F666F2-F78E-419A-84C5-F3743D511487}" type="presOf" srcId="{5B38A881-C113-4D89-89CE-C677F11BC638}" destId="{43D7621F-18B9-45BC-8B07-FFA4AEA12A2E}" srcOrd="0" destOrd="0" presId="urn:microsoft.com/office/officeart/2005/8/layout/radial3"/>
    <dgm:cxn modelId="{D0AEE210-AB4E-488D-BBD5-2BA6AD88B59E}" srcId="{2B17966F-23F6-4B4F-AFA5-BDAD8D3342D1}" destId="{5B38A881-C113-4D89-89CE-C677F11BC638}" srcOrd="0" destOrd="0" parTransId="{35596E75-F280-41C6-955A-3920252EBC9B}" sibTransId="{CB0CED6E-F310-4CF6-9C92-39B94B10979D}"/>
    <dgm:cxn modelId="{A788B211-D2F1-40DD-837D-C4CA5B31224A}" srcId="{5B38A881-C113-4D89-89CE-C677F11BC638}" destId="{062E81EF-4951-4423-A71D-41897E69AA76}" srcOrd="6" destOrd="0" parTransId="{30FD5BB5-85B2-469F-BD34-57CE6D329620}" sibTransId="{41E49A9C-2533-423A-ABF4-B004360AD0AD}"/>
    <dgm:cxn modelId="{D4B2752B-AED2-4773-ABD2-B76E9FF29BF6}" srcId="{5B38A881-C113-4D89-89CE-C677F11BC638}" destId="{573F0DEF-116D-42B5-B2C9-5ABF5BA504EF}" srcOrd="7" destOrd="0" parTransId="{D273F8DB-7164-43BD-B917-63DC12235109}" sibTransId="{2E395F23-9EC5-4ADE-85D0-2BA0C1B75942}"/>
    <dgm:cxn modelId="{06285454-5CB1-4BE3-989D-3DB9FEC3A1D6}" type="presParOf" srcId="{CAB5980F-042D-4ACB-B3CE-535E5AC324B5}" destId="{37A75E2B-89A5-43CA-A26D-E56E1EDF0D10}" srcOrd="0" destOrd="0" presId="urn:microsoft.com/office/officeart/2005/8/layout/radial3"/>
    <dgm:cxn modelId="{7F8836B1-CA6C-440D-97B8-60585DE5DC7D}" type="presParOf" srcId="{37A75E2B-89A5-43CA-A26D-E56E1EDF0D10}" destId="{43D7621F-18B9-45BC-8B07-FFA4AEA12A2E}" srcOrd="0" destOrd="0" presId="urn:microsoft.com/office/officeart/2005/8/layout/radial3"/>
    <dgm:cxn modelId="{CFA07E5F-1E2A-47DC-B571-702C48F73E31}" type="presParOf" srcId="{37A75E2B-89A5-43CA-A26D-E56E1EDF0D10}" destId="{6C6919A1-0597-441C-8725-17A9300ECABF}" srcOrd="1" destOrd="0" presId="urn:microsoft.com/office/officeart/2005/8/layout/radial3"/>
    <dgm:cxn modelId="{8A2F6B34-BD7B-4678-97D0-2C291E058EB5}" type="presParOf" srcId="{37A75E2B-89A5-43CA-A26D-E56E1EDF0D10}" destId="{BA208335-CD6D-4717-B4AA-EC88EEBE0C35}" srcOrd="2" destOrd="0" presId="urn:microsoft.com/office/officeart/2005/8/layout/radial3"/>
    <dgm:cxn modelId="{ACB81FFF-99A7-4FE0-96AA-F858F1B57157}" type="presParOf" srcId="{37A75E2B-89A5-43CA-A26D-E56E1EDF0D10}" destId="{253DC5EA-97BD-4619-9860-0FE58501B3F6}" srcOrd="3" destOrd="0" presId="urn:microsoft.com/office/officeart/2005/8/layout/radial3"/>
    <dgm:cxn modelId="{D431D36F-56F0-49B7-B676-1193EC0FB47C}" type="presParOf" srcId="{37A75E2B-89A5-43CA-A26D-E56E1EDF0D10}" destId="{0DE904A8-6FC1-4314-B5E1-15DE5F59F854}" srcOrd="4" destOrd="0" presId="urn:microsoft.com/office/officeart/2005/8/layout/radial3"/>
    <dgm:cxn modelId="{27EFB0C4-FE60-4333-AB87-8D309BFCA21B}" type="presParOf" srcId="{37A75E2B-89A5-43CA-A26D-E56E1EDF0D10}" destId="{F055AC48-392B-4E2D-A371-A0FE311D9B1A}" srcOrd="5" destOrd="0" presId="urn:microsoft.com/office/officeart/2005/8/layout/radial3"/>
    <dgm:cxn modelId="{9D5710F0-9CCC-447D-8FF5-C85A2A8A89F6}" type="presParOf" srcId="{37A75E2B-89A5-43CA-A26D-E56E1EDF0D10}" destId="{5EA4CFD1-A1C9-483E-9914-C1F1B95ED8B5}" srcOrd="6" destOrd="0" presId="urn:microsoft.com/office/officeart/2005/8/layout/radial3"/>
    <dgm:cxn modelId="{566864C9-C494-4CA1-A1D5-DFEA2D59F25A}" type="presParOf" srcId="{37A75E2B-89A5-43CA-A26D-E56E1EDF0D10}" destId="{55527A4D-174A-48C0-B3F0-0FFE83826EEC}" srcOrd="7" destOrd="0" presId="urn:microsoft.com/office/officeart/2005/8/layout/radial3"/>
    <dgm:cxn modelId="{1518725E-4F8F-4F4D-B925-47AF6F004E0F}" type="presParOf" srcId="{37A75E2B-89A5-43CA-A26D-E56E1EDF0D10}" destId="{BD8875E9-7010-493E-A527-881274D9DC36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759C8-5DCD-429C-99BC-32251E7F47CC}">
      <dsp:nvSpPr>
        <dsp:cNvPr id="0" name=""/>
        <dsp:cNvSpPr/>
      </dsp:nvSpPr>
      <dsp:spPr>
        <a:xfrm>
          <a:off x="3203436" y="3173650"/>
          <a:ext cx="1822727" cy="182272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rgbClr val="FFFF00"/>
              </a:solidFill>
            </a:rPr>
            <a:t>Amor</a:t>
          </a:r>
          <a:endParaRPr lang="es-AR" sz="1800" kern="1200" dirty="0">
            <a:solidFill>
              <a:srgbClr val="FFFF00"/>
            </a:solidFill>
          </a:endParaRPr>
        </a:p>
      </dsp:txBody>
      <dsp:txXfrm>
        <a:off x="3470368" y="3440582"/>
        <a:ext cx="1288863" cy="1288863"/>
      </dsp:txXfrm>
    </dsp:sp>
    <dsp:sp modelId="{21F068E0-0050-4F0E-8E33-D48D739C9E00}">
      <dsp:nvSpPr>
        <dsp:cNvPr id="0" name=""/>
        <dsp:cNvSpPr/>
      </dsp:nvSpPr>
      <dsp:spPr>
        <a:xfrm rot="10800000">
          <a:off x="641257" y="3825276"/>
          <a:ext cx="2421258" cy="5194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AEAD34-E995-468B-ADDE-70A2956C4ABF}">
      <dsp:nvSpPr>
        <dsp:cNvPr id="0" name=""/>
        <dsp:cNvSpPr/>
      </dsp:nvSpPr>
      <dsp:spPr>
        <a:xfrm>
          <a:off x="3302" y="3574651"/>
          <a:ext cx="1275909" cy="1020727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Capacidad decisoria y libertad</a:t>
          </a:r>
          <a:endParaRPr lang="es-AR" sz="1600" kern="1200" dirty="0"/>
        </a:p>
      </dsp:txBody>
      <dsp:txXfrm>
        <a:off x="33198" y="3604547"/>
        <a:ext cx="1216117" cy="960935"/>
      </dsp:txXfrm>
    </dsp:sp>
    <dsp:sp modelId="{4EB4DB68-993A-40BA-BEE0-F0BAB29E0839}">
      <dsp:nvSpPr>
        <dsp:cNvPr id="0" name=""/>
        <dsp:cNvSpPr/>
      </dsp:nvSpPr>
      <dsp:spPr>
        <a:xfrm rot="12342857">
          <a:off x="865356" y="2843434"/>
          <a:ext cx="2421258" cy="5194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AC54B2-E08D-45F5-8FDB-DF82E7C5CCEE}">
      <dsp:nvSpPr>
        <dsp:cNvPr id="0" name=""/>
        <dsp:cNvSpPr/>
      </dsp:nvSpPr>
      <dsp:spPr>
        <a:xfrm>
          <a:off x="347291" y="2067537"/>
          <a:ext cx="1275909" cy="1020727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Logra ser Haciéndose con un otro</a:t>
          </a:r>
          <a:endParaRPr lang="es-AR" sz="1600" kern="1200" dirty="0"/>
        </a:p>
      </dsp:txBody>
      <dsp:txXfrm>
        <a:off x="377187" y="2097433"/>
        <a:ext cx="1216117" cy="960935"/>
      </dsp:txXfrm>
    </dsp:sp>
    <dsp:sp modelId="{96F32E45-5061-4F90-93AA-55162172EA71}">
      <dsp:nvSpPr>
        <dsp:cNvPr id="0" name=""/>
        <dsp:cNvSpPr/>
      </dsp:nvSpPr>
      <dsp:spPr>
        <a:xfrm rot="13885714">
          <a:off x="1493267" y="2056059"/>
          <a:ext cx="2421258" cy="5194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17AFAA-3A9A-482E-B787-31874384A69D}">
      <dsp:nvSpPr>
        <dsp:cNvPr id="0" name=""/>
        <dsp:cNvSpPr/>
      </dsp:nvSpPr>
      <dsp:spPr>
        <a:xfrm>
          <a:off x="1311126" y="858925"/>
          <a:ext cx="1275909" cy="1020727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conciencia de sí mismo</a:t>
          </a:r>
          <a:endParaRPr lang="es-AR" sz="1600" kern="1200" dirty="0"/>
        </a:p>
      </dsp:txBody>
      <dsp:txXfrm>
        <a:off x="1341022" y="888821"/>
        <a:ext cx="1216117" cy="960935"/>
      </dsp:txXfrm>
    </dsp:sp>
    <dsp:sp modelId="{00951459-ACA6-4CE9-8DC4-9B2221578976}">
      <dsp:nvSpPr>
        <dsp:cNvPr id="0" name=""/>
        <dsp:cNvSpPr/>
      </dsp:nvSpPr>
      <dsp:spPr>
        <a:xfrm rot="15428571">
          <a:off x="2400624" y="1619098"/>
          <a:ext cx="2421258" cy="5194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9749CE-DA22-4541-8EC9-2F565E4AEA0E}">
      <dsp:nvSpPr>
        <dsp:cNvPr id="0" name=""/>
        <dsp:cNvSpPr/>
      </dsp:nvSpPr>
      <dsp:spPr>
        <a:xfrm>
          <a:off x="2703909" y="188197"/>
          <a:ext cx="1275909" cy="1020727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Capacidad de recogerse en su intimidad</a:t>
          </a:r>
          <a:endParaRPr lang="es-AR" sz="1600" kern="1200" dirty="0"/>
        </a:p>
      </dsp:txBody>
      <dsp:txXfrm>
        <a:off x="2733805" y="218093"/>
        <a:ext cx="1216117" cy="960935"/>
      </dsp:txXfrm>
    </dsp:sp>
    <dsp:sp modelId="{5D198ECA-64AF-4A05-8881-34AC910FE020}">
      <dsp:nvSpPr>
        <dsp:cNvPr id="0" name=""/>
        <dsp:cNvSpPr/>
      </dsp:nvSpPr>
      <dsp:spPr>
        <a:xfrm rot="16971429">
          <a:off x="3407716" y="1619098"/>
          <a:ext cx="2421258" cy="5194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1E0BB2-52C4-4DED-8F98-E8CC28603CD5}">
      <dsp:nvSpPr>
        <dsp:cNvPr id="0" name=""/>
        <dsp:cNvSpPr/>
      </dsp:nvSpPr>
      <dsp:spPr>
        <a:xfrm>
          <a:off x="4249781" y="188197"/>
          <a:ext cx="1275909" cy="1020727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Un ser creado a imagen de Dios</a:t>
          </a:r>
          <a:endParaRPr lang="es-AR" sz="1600" kern="1200" dirty="0"/>
        </a:p>
      </dsp:txBody>
      <dsp:txXfrm>
        <a:off x="4279677" y="218093"/>
        <a:ext cx="1216117" cy="960935"/>
      </dsp:txXfrm>
    </dsp:sp>
    <dsp:sp modelId="{A42D239A-2429-4F4C-86DB-7730C0234F68}">
      <dsp:nvSpPr>
        <dsp:cNvPr id="0" name=""/>
        <dsp:cNvSpPr/>
      </dsp:nvSpPr>
      <dsp:spPr>
        <a:xfrm rot="18514286">
          <a:off x="4315073" y="2056059"/>
          <a:ext cx="2421258" cy="5194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B03634-CB0B-41BB-A5C8-56D702E949C1}">
      <dsp:nvSpPr>
        <dsp:cNvPr id="0" name=""/>
        <dsp:cNvSpPr/>
      </dsp:nvSpPr>
      <dsp:spPr>
        <a:xfrm>
          <a:off x="5642563" y="858925"/>
          <a:ext cx="1275909" cy="1020727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Posee Identidad e Inteligencia</a:t>
          </a:r>
          <a:endParaRPr lang="es-AR" sz="1600" kern="1200" dirty="0"/>
        </a:p>
      </dsp:txBody>
      <dsp:txXfrm>
        <a:off x="5672459" y="888821"/>
        <a:ext cx="1216117" cy="960935"/>
      </dsp:txXfrm>
    </dsp:sp>
    <dsp:sp modelId="{CAC05BCD-3A02-4988-A936-97B1638AF81A}">
      <dsp:nvSpPr>
        <dsp:cNvPr id="0" name=""/>
        <dsp:cNvSpPr/>
      </dsp:nvSpPr>
      <dsp:spPr>
        <a:xfrm rot="20057143">
          <a:off x="4942984" y="2843434"/>
          <a:ext cx="2421258" cy="5194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3CF672-79E1-45A2-AB21-D45DA339FD24}">
      <dsp:nvSpPr>
        <dsp:cNvPr id="0" name=""/>
        <dsp:cNvSpPr/>
      </dsp:nvSpPr>
      <dsp:spPr>
        <a:xfrm>
          <a:off x="6606399" y="2067537"/>
          <a:ext cx="1275909" cy="1020727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Único e irrepetible</a:t>
          </a:r>
          <a:endParaRPr lang="es-AR" sz="1600" kern="1200" dirty="0"/>
        </a:p>
      </dsp:txBody>
      <dsp:txXfrm>
        <a:off x="6636295" y="2097433"/>
        <a:ext cx="1216117" cy="960935"/>
      </dsp:txXfrm>
    </dsp:sp>
    <dsp:sp modelId="{5170B301-0493-4405-91FE-0F8F61E9C2E1}">
      <dsp:nvSpPr>
        <dsp:cNvPr id="0" name=""/>
        <dsp:cNvSpPr/>
      </dsp:nvSpPr>
      <dsp:spPr>
        <a:xfrm>
          <a:off x="5167083" y="3825276"/>
          <a:ext cx="2421258" cy="5194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01E8DA-6282-4352-978D-FBF0077A2B94}">
      <dsp:nvSpPr>
        <dsp:cNvPr id="0" name=""/>
        <dsp:cNvSpPr/>
      </dsp:nvSpPr>
      <dsp:spPr>
        <a:xfrm>
          <a:off x="6950387" y="3574651"/>
          <a:ext cx="1275909" cy="1020727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Ser Espiritual y Racional</a:t>
          </a:r>
          <a:endParaRPr lang="es-AR" sz="1600" kern="1200" dirty="0"/>
        </a:p>
      </dsp:txBody>
      <dsp:txXfrm>
        <a:off x="6980283" y="3604547"/>
        <a:ext cx="1216117" cy="9609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E43519-7F60-4193-A175-EDCDDA9CE945}">
      <dsp:nvSpPr>
        <dsp:cNvPr id="0" name=""/>
        <dsp:cNvSpPr/>
      </dsp:nvSpPr>
      <dsp:spPr>
        <a:xfrm>
          <a:off x="1208019" y="2152"/>
          <a:ext cx="2583805" cy="1291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 smtClean="0"/>
            <a:t>Familia</a:t>
          </a:r>
          <a:endParaRPr lang="es-AR" sz="3000" kern="1200" dirty="0"/>
        </a:p>
      </dsp:txBody>
      <dsp:txXfrm>
        <a:off x="1245858" y="39991"/>
        <a:ext cx="2508127" cy="1216224"/>
      </dsp:txXfrm>
    </dsp:sp>
    <dsp:sp modelId="{6B110E63-4AC2-4161-82DD-93B4EC30A069}">
      <dsp:nvSpPr>
        <dsp:cNvPr id="0" name=""/>
        <dsp:cNvSpPr/>
      </dsp:nvSpPr>
      <dsp:spPr>
        <a:xfrm>
          <a:off x="1466399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4BBFA9-33CD-4FFD-989A-0621BE589798}">
      <dsp:nvSpPr>
        <dsp:cNvPr id="0" name=""/>
        <dsp:cNvSpPr/>
      </dsp:nvSpPr>
      <dsp:spPr>
        <a:xfrm>
          <a:off x="1724780" y="1617030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Hábitos y pautas emocionales aprendidas</a:t>
          </a:r>
          <a:endParaRPr lang="es-AR" sz="1800" kern="1200" dirty="0"/>
        </a:p>
      </dsp:txBody>
      <dsp:txXfrm>
        <a:off x="1762619" y="1654869"/>
        <a:ext cx="1991366" cy="1216224"/>
      </dsp:txXfrm>
    </dsp:sp>
    <dsp:sp modelId="{E67C04A2-4581-48B6-8840-825A79629C7F}">
      <dsp:nvSpPr>
        <dsp:cNvPr id="0" name=""/>
        <dsp:cNvSpPr/>
      </dsp:nvSpPr>
      <dsp:spPr>
        <a:xfrm>
          <a:off x="1466399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52DA2E-E0C2-49E2-9A17-53CADB271DA1}">
      <dsp:nvSpPr>
        <dsp:cNvPr id="0" name=""/>
        <dsp:cNvSpPr/>
      </dsp:nvSpPr>
      <dsp:spPr>
        <a:xfrm>
          <a:off x="1724780" y="3231908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Capacidad de incorporar herramientas para manejar emociones</a:t>
          </a:r>
          <a:endParaRPr lang="es-AR" sz="1800" kern="1200" dirty="0"/>
        </a:p>
      </dsp:txBody>
      <dsp:txXfrm>
        <a:off x="1762619" y="3269747"/>
        <a:ext cx="1991366" cy="1216224"/>
      </dsp:txXfrm>
    </dsp:sp>
    <dsp:sp modelId="{2DB534FA-98F6-4E14-A0E3-83AE3D8F1728}">
      <dsp:nvSpPr>
        <dsp:cNvPr id="0" name=""/>
        <dsp:cNvSpPr/>
      </dsp:nvSpPr>
      <dsp:spPr>
        <a:xfrm>
          <a:off x="4437775" y="2152"/>
          <a:ext cx="2583805" cy="1291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 smtClean="0"/>
            <a:t>Temperamento</a:t>
          </a:r>
          <a:endParaRPr lang="es-AR" sz="3000" kern="1200" dirty="0"/>
        </a:p>
      </dsp:txBody>
      <dsp:txXfrm>
        <a:off x="4475614" y="39991"/>
        <a:ext cx="2508127" cy="1216224"/>
      </dsp:txXfrm>
    </dsp:sp>
    <dsp:sp modelId="{3C72DB73-F70C-48F4-848D-2610C578AA05}">
      <dsp:nvSpPr>
        <dsp:cNvPr id="0" name=""/>
        <dsp:cNvSpPr/>
      </dsp:nvSpPr>
      <dsp:spPr>
        <a:xfrm>
          <a:off x="4696156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0DC398-6217-4D32-A764-A82E0C93A693}">
      <dsp:nvSpPr>
        <dsp:cNvPr id="0" name=""/>
        <dsp:cNvSpPr/>
      </dsp:nvSpPr>
      <dsp:spPr>
        <a:xfrm>
          <a:off x="4954536" y="1617030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Disposición básica para reaccionar de una determinada manera</a:t>
          </a:r>
          <a:endParaRPr lang="es-AR" sz="1800" kern="1200" dirty="0"/>
        </a:p>
      </dsp:txBody>
      <dsp:txXfrm>
        <a:off x="4992375" y="1654869"/>
        <a:ext cx="1991366" cy="1216224"/>
      </dsp:txXfrm>
    </dsp:sp>
    <dsp:sp modelId="{B50C4D8A-0A9F-407F-AA27-2A19F2337A67}">
      <dsp:nvSpPr>
        <dsp:cNvPr id="0" name=""/>
        <dsp:cNvSpPr/>
      </dsp:nvSpPr>
      <dsp:spPr>
        <a:xfrm>
          <a:off x="4696156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487598-C147-4B13-B85B-ACAD45A035B3}">
      <dsp:nvSpPr>
        <dsp:cNvPr id="0" name=""/>
        <dsp:cNvSpPr/>
      </dsp:nvSpPr>
      <dsp:spPr>
        <a:xfrm>
          <a:off x="4954536" y="3231908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Aprendizaje emocional heredado</a:t>
          </a:r>
          <a:endParaRPr lang="es-AR" sz="1800" kern="1200" dirty="0"/>
        </a:p>
      </dsp:txBody>
      <dsp:txXfrm>
        <a:off x="4992375" y="3269747"/>
        <a:ext cx="1991366" cy="12162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799FB9-3334-4A21-9DE1-47D1C0D15332}">
      <dsp:nvSpPr>
        <dsp:cNvPr id="0" name=""/>
        <dsp:cNvSpPr/>
      </dsp:nvSpPr>
      <dsp:spPr>
        <a:xfrm>
          <a:off x="494029" y="0"/>
          <a:ext cx="7241540" cy="452596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3DFF6B-1EEB-4652-8BAC-CF88B276E4FE}">
      <dsp:nvSpPr>
        <dsp:cNvPr id="0" name=""/>
        <dsp:cNvSpPr/>
      </dsp:nvSpPr>
      <dsp:spPr>
        <a:xfrm>
          <a:off x="1207321" y="3365506"/>
          <a:ext cx="166555" cy="1665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3E168A-111A-43E7-8E44-6F92C3F188A9}">
      <dsp:nvSpPr>
        <dsp:cNvPr id="0" name=""/>
        <dsp:cNvSpPr/>
      </dsp:nvSpPr>
      <dsp:spPr>
        <a:xfrm>
          <a:off x="1290599" y="3448783"/>
          <a:ext cx="1238303" cy="1077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254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9 meses el bebé no puede discriminar el llanto de otro niño y lo vive intensamente</a:t>
          </a:r>
          <a:endParaRPr lang="es-AR" sz="1200" kern="1200" dirty="0"/>
        </a:p>
      </dsp:txBody>
      <dsp:txXfrm>
        <a:off x="1290599" y="3448783"/>
        <a:ext cx="1238303" cy="1077179"/>
      </dsp:txXfrm>
    </dsp:sp>
    <dsp:sp modelId="{0556FA78-02A5-45AE-96B1-581DEE241022}">
      <dsp:nvSpPr>
        <dsp:cNvPr id="0" name=""/>
        <dsp:cNvSpPr/>
      </dsp:nvSpPr>
      <dsp:spPr>
        <a:xfrm>
          <a:off x="2384071" y="2312767"/>
          <a:ext cx="289661" cy="289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180FCB-308E-4DDB-BCC4-A18B8B2A4A88}">
      <dsp:nvSpPr>
        <dsp:cNvPr id="0" name=""/>
        <dsp:cNvSpPr/>
      </dsp:nvSpPr>
      <dsp:spPr>
        <a:xfrm>
          <a:off x="2528902" y="2457597"/>
          <a:ext cx="1520723" cy="2068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486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Al año ya reconocen que la congoja no es de ellos pero por ejemplo se miran el lugar afectado </a:t>
          </a:r>
          <a:endParaRPr lang="es-AR" sz="1200" kern="1200" dirty="0"/>
        </a:p>
      </dsp:txBody>
      <dsp:txXfrm>
        <a:off x="2528902" y="2457597"/>
        <a:ext cx="1520723" cy="2068365"/>
      </dsp:txXfrm>
    </dsp:sp>
    <dsp:sp modelId="{63AAB693-0B77-44D2-9BE1-AC2D5313E40B}">
      <dsp:nvSpPr>
        <dsp:cNvPr id="0" name=""/>
        <dsp:cNvSpPr/>
      </dsp:nvSpPr>
      <dsp:spPr>
        <a:xfrm>
          <a:off x="3886691" y="1537017"/>
          <a:ext cx="383801" cy="3838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41BD5C-5007-42FA-9AA5-ACCA35FA84F3}">
      <dsp:nvSpPr>
        <dsp:cNvPr id="0" name=""/>
        <dsp:cNvSpPr/>
      </dsp:nvSpPr>
      <dsp:spPr>
        <a:xfrm>
          <a:off x="4078592" y="1728917"/>
          <a:ext cx="1520723" cy="27970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369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A los 15 mese ya  muestran actos sencillos de solidaridad le lleva su oso de peluche al niño que llora</a:t>
          </a:r>
          <a:endParaRPr lang="es-AR" sz="1200" kern="1200" dirty="0"/>
        </a:p>
      </dsp:txBody>
      <dsp:txXfrm>
        <a:off x="4078592" y="1728917"/>
        <a:ext cx="1520723" cy="2797045"/>
      </dsp:txXfrm>
    </dsp:sp>
    <dsp:sp modelId="{95DB1A93-9A63-48ED-8D11-68863FED8C5F}">
      <dsp:nvSpPr>
        <dsp:cNvPr id="0" name=""/>
        <dsp:cNvSpPr/>
      </dsp:nvSpPr>
      <dsp:spPr>
        <a:xfrm>
          <a:off x="5523279" y="1023772"/>
          <a:ext cx="514149" cy="5141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729AAF-7DF7-466F-97D2-7C404D3B9053}">
      <dsp:nvSpPr>
        <dsp:cNvPr id="0" name=""/>
        <dsp:cNvSpPr/>
      </dsp:nvSpPr>
      <dsp:spPr>
        <a:xfrm>
          <a:off x="5780354" y="1280847"/>
          <a:ext cx="1520723" cy="3245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437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Entre los 2 años i medio a 3 desaparece el mimetismo emocional y adquieren más capacidad para consolar al otro</a:t>
          </a:r>
          <a:endParaRPr lang="es-AR" sz="1200" kern="1200" dirty="0"/>
        </a:p>
      </dsp:txBody>
      <dsp:txXfrm>
        <a:off x="5780354" y="1280847"/>
        <a:ext cx="1520723" cy="32451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6FDB37-E8A4-4774-9674-F21A28CC7F9B}">
      <dsp:nvSpPr>
        <dsp:cNvPr id="0" name=""/>
        <dsp:cNvSpPr/>
      </dsp:nvSpPr>
      <dsp:spPr>
        <a:xfrm>
          <a:off x="3161863" y="3767812"/>
          <a:ext cx="2343796" cy="176608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500" kern="1200" dirty="0" smtClean="0"/>
            <a:t> </a:t>
          </a:r>
          <a:endParaRPr lang="es-AR" sz="6500" kern="1200" dirty="0"/>
        </a:p>
      </dsp:txBody>
      <dsp:txXfrm>
        <a:off x="3505104" y="4026450"/>
        <a:ext cx="1657314" cy="1248812"/>
      </dsp:txXfrm>
    </dsp:sp>
    <dsp:sp modelId="{4505E7EB-BA02-44B3-AF3F-3F972FE31C5F}">
      <dsp:nvSpPr>
        <dsp:cNvPr id="0" name=""/>
        <dsp:cNvSpPr/>
      </dsp:nvSpPr>
      <dsp:spPr>
        <a:xfrm rot="12870406">
          <a:off x="1275521" y="2969931"/>
          <a:ext cx="2283878" cy="72711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02B00A-0C72-4625-804F-9DB18671C1D6}">
      <dsp:nvSpPr>
        <dsp:cNvPr id="0" name=""/>
        <dsp:cNvSpPr/>
      </dsp:nvSpPr>
      <dsp:spPr>
        <a:xfrm>
          <a:off x="0" y="1152127"/>
          <a:ext cx="2952869" cy="3068892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Tienden a sentirse paralizados en situaciones sociales, ej. en clase y en los recreos</a:t>
          </a:r>
          <a:endParaRPr lang="es-AR" sz="1600" kern="1200" dirty="0"/>
        </a:p>
      </dsp:txBody>
      <dsp:txXfrm>
        <a:off x="553663" y="1727544"/>
        <a:ext cx="1845543" cy="1918058"/>
      </dsp:txXfrm>
    </dsp:sp>
    <dsp:sp modelId="{2BB72FB5-62D1-4358-BC42-E668A57545F4}">
      <dsp:nvSpPr>
        <dsp:cNvPr id="0" name=""/>
        <dsp:cNvSpPr/>
      </dsp:nvSpPr>
      <dsp:spPr>
        <a:xfrm rot="16200000">
          <a:off x="3139270" y="2070724"/>
          <a:ext cx="2388983" cy="72711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B94F8A-D387-4D48-9FAE-35095F2DA8DA}">
      <dsp:nvSpPr>
        <dsp:cNvPr id="0" name=""/>
        <dsp:cNvSpPr/>
      </dsp:nvSpPr>
      <dsp:spPr>
        <a:xfrm>
          <a:off x="2963267" y="127347"/>
          <a:ext cx="2740989" cy="2224881"/>
        </a:xfrm>
        <a:prstGeom prst="flowChartInputOutp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Son poco comunicativos con otros niños que no conocen</a:t>
          </a:r>
          <a:endParaRPr lang="es-AR" sz="1600" kern="1200" dirty="0"/>
        </a:p>
      </dsp:txBody>
      <dsp:txXfrm>
        <a:off x="3511465" y="127347"/>
        <a:ext cx="1644593" cy="2224881"/>
      </dsp:txXfrm>
    </dsp:sp>
    <dsp:sp modelId="{502BE5E4-6EBA-4DE1-AEE5-3B836981A04C}">
      <dsp:nvSpPr>
        <dsp:cNvPr id="0" name=""/>
        <dsp:cNvSpPr/>
      </dsp:nvSpPr>
      <dsp:spPr>
        <a:xfrm rot="19211030">
          <a:off x="4934773" y="2963935"/>
          <a:ext cx="2548582" cy="72711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6399A3-BFA3-4039-A3DF-130178E4DE7F}">
      <dsp:nvSpPr>
        <dsp:cNvPr id="0" name=""/>
        <dsp:cNvSpPr/>
      </dsp:nvSpPr>
      <dsp:spPr>
        <a:xfrm>
          <a:off x="5669209" y="721282"/>
          <a:ext cx="3043758" cy="3095145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Ante situaciones inusuales anhelan que un factor externo interfiera y pueda evitar el afrontarla</a:t>
          </a:r>
          <a:endParaRPr lang="es-AR" sz="1600" kern="1200" dirty="0"/>
        </a:p>
      </dsp:txBody>
      <dsp:txXfrm>
        <a:off x="6239914" y="1301622"/>
        <a:ext cx="1902348" cy="19344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30A2E-DEA1-42F9-8B96-F5467589EDF9}" type="datetimeFigureOut">
              <a:rPr lang="es-AR" smtClean="0"/>
              <a:pPr/>
              <a:t>24/2/2017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9BC42-B320-4395-A4AD-725D061E689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4090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24/02/2017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dirty="0" smtClean="0"/>
              <a:t>Persona</a:t>
            </a:r>
            <a:endParaRPr lang="es-AR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Almacenamiento de acceso secuencial"/>
          <p:cNvSpPr/>
          <p:nvPr/>
        </p:nvSpPr>
        <p:spPr>
          <a:xfrm>
            <a:off x="971600" y="4797152"/>
            <a:ext cx="5256584" cy="1800200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14 Almacenamiento de acceso secuencial"/>
          <p:cNvSpPr/>
          <p:nvPr/>
        </p:nvSpPr>
        <p:spPr>
          <a:xfrm rot="5400000">
            <a:off x="5814138" y="746702"/>
            <a:ext cx="1836204" cy="2592288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Almacenamiento de acceso secuencial"/>
          <p:cNvSpPr/>
          <p:nvPr/>
        </p:nvSpPr>
        <p:spPr>
          <a:xfrm rot="5400000">
            <a:off x="3149842" y="890718"/>
            <a:ext cx="1836204" cy="2160240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12 Almacenamiento de acceso secuencial"/>
          <p:cNvSpPr/>
          <p:nvPr/>
        </p:nvSpPr>
        <p:spPr>
          <a:xfrm rot="10800000">
            <a:off x="6084168" y="3356992"/>
            <a:ext cx="2232248" cy="2592288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Almacenamiento de acceso secuencial"/>
          <p:cNvSpPr/>
          <p:nvPr/>
        </p:nvSpPr>
        <p:spPr>
          <a:xfrm>
            <a:off x="0" y="2132856"/>
            <a:ext cx="3059832" cy="2376264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s-ES" dirty="0" smtClean="0"/>
              <a:t>Reactividad Emocional Elevada </a:t>
            </a:r>
            <a:endParaRPr lang="es-AR" dirty="0"/>
          </a:p>
        </p:txBody>
      </p:sp>
      <p:pic>
        <p:nvPicPr>
          <p:cNvPr id="2050" name="Picture 2" descr="E:\Copia 2016\Pastoral\Mis imágenes\Mis imágenesII\images (1)fcgctygu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212976"/>
            <a:ext cx="1674393" cy="1008112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347864" y="1268760"/>
            <a:ext cx="18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Niños hiperalertas a las emociones de quienes lo rodean</a:t>
            </a:r>
            <a:endParaRPr lang="es-AR" dirty="0"/>
          </a:p>
        </p:txBody>
      </p:sp>
      <p:sp>
        <p:nvSpPr>
          <p:cNvPr id="6" name="5 CuadroTexto"/>
          <p:cNvSpPr txBox="1"/>
          <p:nvPr/>
        </p:nvSpPr>
        <p:spPr>
          <a:xfrm>
            <a:off x="5652120" y="1412776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Marcada angustia  y exceso de vigilancia a un acto de violencia o conflicto</a:t>
            </a:r>
            <a:endParaRPr lang="es-AR" dirty="0"/>
          </a:p>
        </p:txBody>
      </p:sp>
      <p:sp>
        <p:nvSpPr>
          <p:cNvPr id="7" name="6 CuadroTexto"/>
          <p:cNvSpPr txBox="1"/>
          <p:nvPr/>
        </p:nvSpPr>
        <p:spPr>
          <a:xfrm>
            <a:off x="6372200" y="3573016"/>
            <a:ext cx="18722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Preocupación obsesiva por el estado anímico de la persona vulnerable o hacia la víctima de una agresión</a:t>
            </a:r>
            <a:endParaRPr lang="es-AR" dirty="0"/>
          </a:p>
        </p:txBody>
      </p:sp>
      <p:sp>
        <p:nvSpPr>
          <p:cNvPr id="8" name="7 CuadroTexto"/>
          <p:cNvSpPr txBox="1"/>
          <p:nvPr/>
        </p:nvSpPr>
        <p:spPr>
          <a:xfrm>
            <a:off x="1547664" y="5085184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Extrema capacidad para percibir cambios mínimos que anteceden a una reacción emocional amenazante como el enojo o la ira </a:t>
            </a:r>
            <a:endParaRPr lang="es-AR" dirty="0"/>
          </a:p>
        </p:txBody>
      </p:sp>
      <p:sp>
        <p:nvSpPr>
          <p:cNvPr id="9" name="8 CuadroTexto"/>
          <p:cNvSpPr txBox="1"/>
          <p:nvPr/>
        </p:nvSpPr>
        <p:spPr>
          <a:xfrm>
            <a:off x="467544" y="2492896"/>
            <a:ext cx="2376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Esta elevada sensibilidad les crea un talento especial para leer las diferentes emociones de un grupo</a:t>
            </a:r>
            <a:endParaRPr lang="es-A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Elipse"/>
          <p:cNvSpPr/>
          <p:nvPr/>
        </p:nvSpPr>
        <p:spPr>
          <a:xfrm>
            <a:off x="6516216" y="764704"/>
            <a:ext cx="2376264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Ceguera Emocional</a:t>
            </a:r>
            <a:endParaRPr lang="es-AR" dirty="0"/>
          </a:p>
        </p:txBody>
      </p:sp>
      <p:pic>
        <p:nvPicPr>
          <p:cNvPr id="4" name="3 Marcador de contenido" descr="C:\Documents and Settings\Gustavo\Mis documentos\Pastoral\Mis imágenes\Positivo\compartir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492896"/>
            <a:ext cx="1440160" cy="2117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AutoShape 2"/>
          <p:cNvSpPr>
            <a:spLocks noChangeArrowheads="1"/>
          </p:cNvSpPr>
          <p:nvPr/>
        </p:nvSpPr>
        <p:spPr bwMode="auto">
          <a:xfrm flipH="1">
            <a:off x="4067944" y="1340768"/>
            <a:ext cx="2232248" cy="1895922"/>
          </a:xfrm>
          <a:prstGeom prst="cloudCallout">
            <a:avLst>
              <a:gd name="adj1" fmla="val -71463"/>
              <a:gd name="adj2" fmla="val 54495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Invasión de territorio, alarma !!!!!</a:t>
            </a:r>
            <a:endParaRPr kumimoji="0" lang="es-A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8 Rayo"/>
          <p:cNvSpPr/>
          <p:nvPr/>
        </p:nvSpPr>
        <p:spPr>
          <a:xfrm>
            <a:off x="2627784" y="1988840"/>
            <a:ext cx="2592288" cy="3024336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636912"/>
            <a:ext cx="21145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6804248" y="1052736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Severa dificultad para interpretar emocionalmente a los demás</a:t>
            </a:r>
            <a:endParaRPr lang="es-AR" dirty="0"/>
          </a:p>
        </p:txBody>
      </p:sp>
      <p:sp>
        <p:nvSpPr>
          <p:cNvPr id="14" name="13 Lágrima"/>
          <p:cNvSpPr/>
          <p:nvPr/>
        </p:nvSpPr>
        <p:spPr>
          <a:xfrm>
            <a:off x="5292080" y="4869160"/>
            <a:ext cx="1944216" cy="18002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Interpreta como hostiles actos benignos o neutros</a:t>
            </a:r>
            <a:endParaRPr lang="es-A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Perfil del Tímido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196752"/>
          <a:ext cx="8712968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s-ES" dirty="0" smtClean="0"/>
              <a:t>Perfil de Tímido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 </a:t>
            </a:r>
            <a:endParaRPr lang="es-AR" dirty="0"/>
          </a:p>
        </p:txBody>
      </p:sp>
      <p:graphicFrame>
        <p:nvGraphicFramePr>
          <p:cNvPr id="5" name="4 Diagrama"/>
          <p:cNvGraphicFramePr/>
          <p:nvPr/>
        </p:nvGraphicFramePr>
        <p:xfrm>
          <a:off x="755576" y="1313384"/>
          <a:ext cx="686442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Perfil  Impulsivo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dirty="0" smtClean="0"/>
              <a:t>Perfil Hiperactivo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79512" y="1268760"/>
          <a:ext cx="878497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36104"/>
          </a:xfrm>
        </p:spPr>
        <p:txBody>
          <a:bodyPr/>
          <a:lstStyle/>
          <a:p>
            <a:r>
              <a:rPr lang="es-ES" dirty="0" smtClean="0"/>
              <a:t>Construyendo Resiliencias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 </a:t>
            </a:r>
            <a:endParaRPr lang="es-AR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179512" y="1196752"/>
          <a:ext cx="8784976" cy="5499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10 Proceso alternativo"/>
          <p:cNvSpPr/>
          <p:nvPr/>
        </p:nvSpPr>
        <p:spPr>
          <a:xfrm>
            <a:off x="395536" y="980728"/>
            <a:ext cx="1872208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Estilo saludable de Vida</a:t>
            </a:r>
            <a:endParaRPr lang="es-AR" dirty="0"/>
          </a:p>
        </p:txBody>
      </p:sp>
      <p:sp>
        <p:nvSpPr>
          <p:cNvPr id="12" name="11 Proceso alternativo"/>
          <p:cNvSpPr/>
          <p:nvPr/>
        </p:nvSpPr>
        <p:spPr>
          <a:xfrm>
            <a:off x="6588224" y="980728"/>
            <a:ext cx="1872208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Habilidades para la Vida</a:t>
            </a:r>
            <a:endParaRPr lang="es-A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Una Etapa Crítica de la Niñez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La vida entre los 5 a nueve años de edad es crucial para los niños pues aprenden a sentirse emocionalmente (instropección) y cómo los demás reaccionan ante nuestros sentimientos (empatía) y las alternativas posibles  de expresarse emocionalmente. La familia como primera escuela muestra que los padres influyen con sus actitudes o palabras, sino  cómo resuelven o elaboran sus propios sentimientos y la manera de resolver los conflictos diarios </a:t>
            </a:r>
            <a:endParaRPr lang="es-A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Ineptitud Parental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 smtClean="0"/>
              <a:t>Son los padres que tienden a minimizar los sentimientos de los hijos por ser algo sin importancia o pasajero.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Los padres que permanecen estáticos ante las reacciones exacerbadas de sus hijos, tienden a calmarlos, a suavizar la situación o la perturbación hasta negociando o sobornándolo para que cambie de actitud</a:t>
            </a:r>
          </a:p>
          <a:p>
            <a:endParaRPr lang="es-ES" dirty="0" smtClean="0"/>
          </a:p>
          <a:p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Carole Hooven, Lynn Katz, John Gottman, "The Family as a Meta-Emotion Culture"</a:t>
            </a:r>
            <a:endParaRPr lang="es-E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Ineptitud Parental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3.  Son los padres (con antecedentes de vulnerabilidad no resuelta) tienden a ser burlistas, descalificadores, se ponen de igual a igual con el niño pero al final terminan castigándolo o penitenciándolo. Se enojan del enojo, no aceptan que su primera percepción sea observada, déficit de flexibilidad conceptual, y de elaborar estrategias conciliadoras </a:t>
            </a:r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Aprendizaje Emocional</a:t>
            </a:r>
            <a:endParaRPr lang="es-AR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Ejes que Indican un Cambio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1. Actividades escolares que le permitan al niño aumentar su confianza y el autodominio. Fortalecer la sensación de que es registrado afectivamente, que es alguien importante para la institución, que sus profesores y tutores serán guías, sostén y límites para reafirmar su identidad, motivación para estimular su aprendizaje y no fracase en sus objetivos.</a:t>
            </a:r>
            <a:endParaRPr lang="es-A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Ejes que Indican un Cambio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2. La curiosidad como elemento motivador por excelencia para el aprendizaje, reemplazar los contenidos con frases que invitan a la reflexión, al debate, al pensamiento alternativo, animarse a plantear un problema</a:t>
            </a:r>
          </a:p>
          <a:p>
            <a:r>
              <a:rPr lang="es-ES" dirty="0" smtClean="0"/>
              <a:t>3. Que el alumno sea partícipe del objetivo de aprender y no el sujeto que va a ser evaluado y pueda tomar conciencia que lo que aprendió es útil y que ese conocimiento le permitirá ser competente y producir un cambio si es persistente</a:t>
            </a:r>
            <a:endParaRPr lang="es-A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Ejes que Indican un Cambio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4. Promover actividades que estimulen la autoconciencia, el autodominio, la autonomía creativa, un profundo propósito  de compromiso social y darle un significado a las interrelaciones sociales basadas en la compasión y en los valores.</a:t>
            </a:r>
          </a:p>
          <a:p>
            <a:r>
              <a:rPr lang="es-ES" dirty="0" smtClean="0"/>
              <a:t>5. Inducir a la instropección y a reconocer las emociones básicas,  aprender a expresar sus sentimientos</a:t>
            </a:r>
            <a:endParaRPr lang="es-A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Ejes que Indican un Cambio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5. (continuación) motivarlos a adquirir la capacidad de expresar ideas, intercambiar pensamientos y conceptos con los demás.</a:t>
            </a:r>
          </a:p>
          <a:p>
            <a:r>
              <a:rPr lang="es-ES" dirty="0" smtClean="0"/>
              <a:t>6.  Profundizar  el punto 4 estimulando programas de compromiso y responsabilidad social. Aprender la importancia de ser comprendido y de comprender a los demás. </a:t>
            </a:r>
            <a:endParaRPr lang="es-A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Indicadores de Evaluación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Grupos de observadores independientes de Oakland (California) usaron los siguientes indicadores en comparación con escuelas de control</a:t>
            </a:r>
          </a:p>
          <a:p>
            <a:pPr marL="0" indent="0">
              <a:buNone/>
            </a:pPr>
            <a:r>
              <a:rPr lang="es-ES" dirty="0" smtClean="0"/>
              <a:t>Responsabilidad- seguridad en si mismo – relaciones interpersonales – compromiso y responsabilidad social – empatía y compasión</a:t>
            </a:r>
          </a:p>
          <a:p>
            <a:pPr marL="0" indent="0">
              <a:buNone/>
            </a:pPr>
            <a:r>
              <a:rPr lang="es-ES" dirty="0" smtClean="0"/>
              <a:t>resolución de conflictos – reflexión antes de actuar</a:t>
            </a:r>
          </a:p>
          <a:p>
            <a:pPr marL="0" indent="0">
              <a:buNone/>
            </a:pPr>
            <a:endParaRPr lang="es-ES" dirty="0" smtClean="0"/>
          </a:p>
          <a:p>
            <a:pPr marL="514350" indent="-514350"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Grados de Empatía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Origen del Griego </a:t>
            </a:r>
            <a:r>
              <a:rPr lang="es-ES" dirty="0" err="1" smtClean="0"/>
              <a:t>Empatheia</a:t>
            </a:r>
            <a:r>
              <a:rPr lang="es-ES" dirty="0" smtClean="0"/>
              <a:t>, “sentir adentro” se refería a la capacidad de evocar en uno mismo la experiencia subjetiva de  la otra persona. </a:t>
            </a:r>
          </a:p>
          <a:p>
            <a:r>
              <a:rPr lang="es-ES" dirty="0" smtClean="0"/>
              <a:t>Sintonía: Es cuando la persona que tiene una emoción “sabe”  que sus emociones son recibidas con empatía aceptadas y correspondidas.</a:t>
            </a:r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 la Empatía a la Solidaridad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Relaciones Reparadoras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Un desequilibrio emocional en un momento determinado puede corregirse más adelante cuando estos jóvenes son acompañados y guiados con las estrategias y enseñanzas adecuadas para desarrollar  aptitudes que logren  generar sintonía, intimidad , confianza y fluidez en sus, relaciones interpersonales y reacciones emocionales, con modulación del carácter, adquisición adecuada en valores y formación</a:t>
            </a:r>
            <a:endParaRPr lang="es-A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:\Documents and Settings\Gustavo\Mis documentos\Pastoral\Mis imágenes\Positivo\compartir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492896"/>
            <a:ext cx="169201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123728" y="1052736"/>
            <a:ext cx="3816424" cy="1728192"/>
          </a:xfrm>
          <a:prstGeom prst="cloudCallout">
            <a:avLst>
              <a:gd name="adj1" fmla="val -46296"/>
              <a:gd name="adj2" fmla="val 4090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A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Alegre, desea jugar, oportunidad para participar y pertenecer</a:t>
            </a:r>
            <a:endParaRPr kumimoji="0" lang="es-A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8 Flecha curvada hacia abajo"/>
          <p:cNvSpPr/>
          <p:nvPr/>
        </p:nvSpPr>
        <p:spPr>
          <a:xfrm>
            <a:off x="3203848" y="3068960"/>
            <a:ext cx="2520280" cy="576064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0" name="9 Flecha curvada hacia abajo"/>
          <p:cNvSpPr/>
          <p:nvPr/>
        </p:nvSpPr>
        <p:spPr>
          <a:xfrm rot="10800000">
            <a:off x="3059832" y="4077072"/>
            <a:ext cx="2520280" cy="576064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s-ES" dirty="0" smtClean="0"/>
              <a:t> Perfil Positivo</a:t>
            </a:r>
            <a:endParaRPr lang="es-AR" dirty="0"/>
          </a:p>
        </p:txBody>
      </p:sp>
      <p:sp>
        <p:nvSpPr>
          <p:cNvPr id="13" name="1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8496944" cy="5400600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 </a:t>
            </a:r>
            <a:endParaRPr lang="es-AR" dirty="0"/>
          </a:p>
        </p:txBody>
      </p:sp>
      <p:pic>
        <p:nvPicPr>
          <p:cNvPr id="2050" name="Picture 2" descr="C:\Documents and Settings\Gustavo\Mis documentos\Pastoral\Mis imágenes\niño solidario y fiab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356992"/>
            <a:ext cx="1752600" cy="2590800"/>
          </a:xfrm>
          <a:prstGeom prst="rect">
            <a:avLst/>
          </a:prstGeom>
          <a:noFill/>
        </p:spPr>
      </p:pic>
      <p:sp>
        <p:nvSpPr>
          <p:cNvPr id="11" name="10 Llamada de nube"/>
          <p:cNvSpPr/>
          <p:nvPr/>
        </p:nvSpPr>
        <p:spPr>
          <a:xfrm>
            <a:off x="6012160" y="548680"/>
            <a:ext cx="2987824" cy="237626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Disfruta con facilidad y  posee capacidad para sorprenderse en la cotidianeidad</a:t>
            </a:r>
            <a:endParaRPr lang="es-AR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11560" y="5517232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Se reponen de los contratiempos con más facilidad</a:t>
            </a:r>
            <a:endParaRPr lang="es-A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Perfil Melancólico</a:t>
            </a:r>
            <a:endParaRPr lang="es-AR" dirty="0"/>
          </a:p>
        </p:txBody>
      </p:sp>
      <p:pic>
        <p:nvPicPr>
          <p:cNvPr id="1026" name="Picture 2" descr="C:\Documents and Settings\Gustavo\Mis documentos\PastoralII\Mis imágenes\Mis imágenesII\Melancólico\melancólic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852936"/>
            <a:ext cx="1800200" cy="1335253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395536" y="1484784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Muy sensibles, puede coexistir con la timidez</a:t>
            </a:r>
            <a:endParaRPr lang="es-AR" dirty="0"/>
          </a:p>
        </p:txBody>
      </p:sp>
      <p:sp>
        <p:nvSpPr>
          <p:cNvPr id="6" name="5 CuadroTexto"/>
          <p:cNvSpPr txBox="1"/>
          <p:nvPr/>
        </p:nvSpPr>
        <p:spPr>
          <a:xfrm>
            <a:off x="6516216" y="112474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/>
          </a:p>
        </p:txBody>
      </p:sp>
      <p:sp>
        <p:nvSpPr>
          <p:cNvPr id="7" name="6 CuadroTexto"/>
          <p:cNvSpPr txBox="1"/>
          <p:nvPr/>
        </p:nvSpPr>
        <p:spPr>
          <a:xfrm>
            <a:off x="2987824" y="1268760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Muy poca motivación para interrelacionarse</a:t>
            </a:r>
            <a:endParaRPr lang="es-AR" dirty="0"/>
          </a:p>
        </p:txBody>
      </p:sp>
      <p:sp>
        <p:nvSpPr>
          <p:cNvPr id="8" name="7 CuadroTexto"/>
          <p:cNvSpPr txBox="1"/>
          <p:nvPr/>
        </p:nvSpPr>
        <p:spPr>
          <a:xfrm>
            <a:off x="5796136" y="1988840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Marcada propensión a vivir en su mundo solitario</a:t>
            </a:r>
            <a:endParaRPr lang="es-AR" dirty="0"/>
          </a:p>
        </p:txBody>
      </p:sp>
      <p:sp>
        <p:nvSpPr>
          <p:cNvPr id="9" name="8 CuadroTexto"/>
          <p:cNvSpPr txBox="1"/>
          <p:nvPr/>
        </p:nvSpPr>
        <p:spPr>
          <a:xfrm>
            <a:off x="5436096" y="3212976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Tienden a pensar que las cosas terminan siempre  mal, lo que aumenta su aislamiento</a:t>
            </a:r>
            <a:endParaRPr lang="es-AR" dirty="0"/>
          </a:p>
        </p:txBody>
      </p:sp>
      <p:sp>
        <p:nvSpPr>
          <p:cNvPr id="10" name="9 CuadroTexto"/>
          <p:cNvSpPr txBox="1"/>
          <p:nvPr/>
        </p:nvSpPr>
        <p:spPr>
          <a:xfrm>
            <a:off x="395536" y="4365104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Incapacidad marcada para divertirse y disfrutar (anhedonia)</a:t>
            </a:r>
            <a:endParaRPr lang="es-AR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123728" y="5445224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 diferencia del tímido no disfrutan de juegos creativos o individuales</a:t>
            </a:r>
            <a:endParaRPr lang="es-AR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39552" y="2564904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Poca flexibilidad conceptual para circunstancias cambiantes</a:t>
            </a:r>
            <a:endParaRPr lang="es-AR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796136" y="4653136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Como los pensamientos son menos catastróficos que los estímulos visuales se refugian en ellos</a:t>
            </a:r>
            <a:endParaRPr lang="es-A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Perfil Evitativo</a:t>
            </a:r>
            <a:endParaRPr lang="es-AR" dirty="0"/>
          </a:p>
        </p:txBody>
      </p:sp>
      <p:pic>
        <p:nvPicPr>
          <p:cNvPr id="2051" name="Picture 3" descr="C:\Documents and Settings\Gustavo\Mis documentos\Gustavo J. Marangoni\CAIS\La Unión, Junio 2005\P111024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780928"/>
            <a:ext cx="1944216" cy="1458162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755576" y="1268761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Ya a los 8 meses un bebé percibe si la madre no sintoniza con él</a:t>
            </a:r>
            <a:endParaRPr lang="es-AR" dirty="0"/>
          </a:p>
        </p:txBody>
      </p:sp>
      <p:sp>
        <p:nvSpPr>
          <p:cNvPr id="5" name="4 CuadroTexto"/>
          <p:cNvSpPr txBox="1"/>
          <p:nvPr/>
        </p:nvSpPr>
        <p:spPr>
          <a:xfrm>
            <a:off x="4427984" y="1484784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 pasividad y la falta de reactividad ante los estímulos del medio es muy notoria</a:t>
            </a:r>
            <a:endParaRPr lang="es-AR" dirty="0"/>
          </a:p>
        </p:txBody>
      </p:sp>
      <p:sp>
        <p:nvSpPr>
          <p:cNvPr id="6" name="5 CuadroTexto"/>
          <p:cNvSpPr txBox="1"/>
          <p:nvPr/>
        </p:nvSpPr>
        <p:spPr>
          <a:xfrm>
            <a:off x="6012160" y="3068960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Rehúyen continuamente la mirada de los demás </a:t>
            </a:r>
            <a:endParaRPr lang="es-AR" dirty="0"/>
          </a:p>
        </p:txBody>
      </p:sp>
      <p:sp>
        <p:nvSpPr>
          <p:cNvPr id="7" name="6 CuadroTexto"/>
          <p:cNvSpPr txBox="1"/>
          <p:nvPr/>
        </p:nvSpPr>
        <p:spPr>
          <a:xfrm>
            <a:off x="5148064" y="4653136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 los años el/la niño/a se vuelve temeroso y muy dependiente</a:t>
            </a:r>
            <a:endParaRPr lang="es-AR" dirty="0"/>
          </a:p>
        </p:txBody>
      </p:sp>
      <p:sp>
        <p:nvSpPr>
          <p:cNvPr id="8" name="7 CuadroTexto"/>
          <p:cNvSpPr txBox="1"/>
          <p:nvPr/>
        </p:nvSpPr>
        <p:spPr>
          <a:xfrm>
            <a:off x="467544" y="4869160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Marcada incapacidad para aplicar relaciones sociales ricas y gratificantes</a:t>
            </a:r>
            <a:endParaRPr lang="es-AR" dirty="0"/>
          </a:p>
        </p:txBody>
      </p:sp>
      <p:sp>
        <p:nvSpPr>
          <p:cNvPr id="9" name="8 CuadroTexto"/>
          <p:cNvSpPr txBox="1"/>
          <p:nvPr/>
        </p:nvSpPr>
        <p:spPr>
          <a:xfrm>
            <a:off x="323528" y="2492896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Tienden al aislamiento y  evitan mostrar sus emociones </a:t>
            </a:r>
            <a:endParaRPr lang="es-A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Incompetente Social</a:t>
            </a:r>
            <a:endParaRPr lang="es-AR" dirty="0"/>
          </a:p>
        </p:txBody>
      </p:sp>
      <p:sp>
        <p:nvSpPr>
          <p:cNvPr id="4" name="3 Marcador de contenido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2530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11113">
              <a:buNone/>
            </a:pPr>
            <a:r>
              <a:rPr lang="es-AR" sz="1800" dirty="0" smtClean="0"/>
              <a:t>problemas de agresividad, de difícil manejo y contención</a:t>
            </a:r>
            <a:endParaRPr lang="es-AR" sz="1800" dirty="0"/>
          </a:p>
        </p:txBody>
      </p:sp>
      <p:sp>
        <p:nvSpPr>
          <p:cNvPr id="8" name="7 CuadroTexto"/>
          <p:cNvSpPr txBox="1"/>
          <p:nvPr/>
        </p:nvSpPr>
        <p:spPr>
          <a:xfrm>
            <a:off x="6308576" y="214124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/>
          </a:p>
        </p:txBody>
      </p:sp>
      <p:sp>
        <p:nvSpPr>
          <p:cNvPr id="9" name="8 CuadroTexto"/>
          <p:cNvSpPr txBox="1"/>
          <p:nvPr/>
        </p:nvSpPr>
        <p:spPr>
          <a:xfrm>
            <a:off x="5724128" y="1484784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Abandono familiar  -carencias afectivas evidentes</a:t>
            </a:r>
            <a:endParaRPr lang="es-AR" dirty="0"/>
          </a:p>
        </p:txBody>
      </p:sp>
      <p:sp>
        <p:nvSpPr>
          <p:cNvPr id="10" name="9 CuadroTexto"/>
          <p:cNvSpPr txBox="1"/>
          <p:nvPr/>
        </p:nvSpPr>
        <p:spPr>
          <a:xfrm>
            <a:off x="4067944" y="530120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menos aprendizaje social</a:t>
            </a:r>
            <a:endParaRPr lang="es-AR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23528" y="479715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problema en sus relaciones interpersonales</a:t>
            </a:r>
            <a:endParaRPr lang="es-AR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940152" y="3068960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marcada dificultad para  advertir las consecuencias negativas de sus actos</a:t>
            </a:r>
            <a:endParaRPr lang="es-AR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95536" y="2924944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Evidente déficit para aprender de sus errores</a:t>
            </a:r>
            <a:endParaRPr lang="es-AR" dirty="0"/>
          </a:p>
        </p:txBody>
      </p:sp>
      <p:pic>
        <p:nvPicPr>
          <p:cNvPr id="1026" name="Picture 2" descr="E:\Copia 2016\Pastoral\Mis imágenes\Mis imágenesII\Enojo\54830414-retrato-enojado-infeliz-nino-nino-nino--con-copia-espac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924944"/>
            <a:ext cx="1533903" cy="10217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</TotalTime>
  <Words>1334</Words>
  <Application>Microsoft Office PowerPoint</Application>
  <PresentationFormat>Presentación en pantalla (4:3)</PresentationFormat>
  <Paragraphs>125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Persona</vt:lpstr>
      <vt:lpstr>Aprendizaje Emocional</vt:lpstr>
      <vt:lpstr>Grados de Empatía</vt:lpstr>
      <vt:lpstr>De la Empatía a la Solidaridad</vt:lpstr>
      <vt:lpstr>Relaciones Reparadoras</vt:lpstr>
      <vt:lpstr> Perfil Positivo</vt:lpstr>
      <vt:lpstr>Perfil Melancólico</vt:lpstr>
      <vt:lpstr>Perfil Evitativo</vt:lpstr>
      <vt:lpstr>Incompetente Social</vt:lpstr>
      <vt:lpstr>Reactividad Emocional Elevada </vt:lpstr>
      <vt:lpstr>Ceguera Emocional</vt:lpstr>
      <vt:lpstr>Perfil del Tímido</vt:lpstr>
      <vt:lpstr>Perfil de Tímido</vt:lpstr>
      <vt:lpstr>Perfil  Impulsivo</vt:lpstr>
      <vt:lpstr>Perfil Hiperactivo</vt:lpstr>
      <vt:lpstr>Construyendo Resiliencias</vt:lpstr>
      <vt:lpstr>Una Etapa Crítica de la Niñez</vt:lpstr>
      <vt:lpstr>Ineptitud Parental</vt:lpstr>
      <vt:lpstr>Ineptitud Parental</vt:lpstr>
      <vt:lpstr> Ejes que Indican un Cambio</vt:lpstr>
      <vt:lpstr>Ejes que Indican un Cambio</vt:lpstr>
      <vt:lpstr>Ejes que Indican un Cambio</vt:lpstr>
      <vt:lpstr>Ejes que Indican un Cambio</vt:lpstr>
      <vt:lpstr>Indicadores de Evaluación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Walter Enrique Mansilla</dc:creator>
  <cp:lastModifiedBy>Walter Enrique Mansilla</cp:lastModifiedBy>
  <cp:revision>152</cp:revision>
  <dcterms:modified xsi:type="dcterms:W3CDTF">2017-02-24T12:19:12Z</dcterms:modified>
</cp:coreProperties>
</file>