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6" r:id="rId3"/>
    <p:sldId id="268" r:id="rId4"/>
    <p:sldId id="275" r:id="rId5"/>
    <p:sldId id="277" r:id="rId6"/>
    <p:sldId id="278" r:id="rId7"/>
    <p:sldId id="279" r:id="rId8"/>
    <p:sldId id="281" r:id="rId9"/>
    <p:sldId id="282" r:id="rId10"/>
    <p:sldId id="270" r:id="rId11"/>
    <p:sldId id="257" r:id="rId12"/>
    <p:sldId id="263" r:id="rId13"/>
    <p:sldId id="262" r:id="rId14"/>
    <p:sldId id="260" r:id="rId15"/>
    <p:sldId id="267" r:id="rId16"/>
    <p:sldId id="276" r:id="rId17"/>
    <p:sldId id="271" r:id="rId1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2" autoAdjust="0"/>
    <p:restoredTop sz="94660"/>
  </p:normalViewPr>
  <p:slideViewPr>
    <p:cSldViewPr>
      <p:cViewPr varScale="1">
        <p:scale>
          <a:sx n="84" d="100"/>
          <a:sy n="84" d="100"/>
        </p:scale>
        <p:origin x="-14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0C641-3C25-45E1-9E7B-A24F796B38D0}" type="doc">
      <dgm:prSet loTypeId="urn:microsoft.com/office/officeart/2005/8/layout/cycle2" loCatId="cycle" qsTypeId="urn:microsoft.com/office/officeart/2005/8/quickstyle/3d1" qsCatId="3D" csTypeId="urn:microsoft.com/office/officeart/2005/8/colors/accent1_2" csCatId="accent1" phldr="1"/>
      <dgm:spPr/>
      <dgm:t>
        <a:bodyPr/>
        <a:lstStyle/>
        <a:p>
          <a:endParaRPr lang="es-AR"/>
        </a:p>
      </dgm:t>
    </dgm:pt>
    <dgm:pt modelId="{1922B7AE-4E37-4BFA-8C00-DAE385E99B9C}">
      <dgm:prSet phldrT="[Texto]" custT="1"/>
      <dgm:spPr>
        <a:solidFill>
          <a:srgbClr val="C00000"/>
        </a:solidFill>
      </dgm:spPr>
      <dgm:t>
        <a:bodyPr/>
        <a:lstStyle/>
        <a:p>
          <a:r>
            <a:rPr lang="es-AR" sz="2400" dirty="0"/>
            <a:t>Estado</a:t>
          </a:r>
        </a:p>
      </dgm:t>
    </dgm:pt>
    <dgm:pt modelId="{5EE45873-8B56-465F-96CF-C52755527C7A}" type="parTrans" cxnId="{53AEC57B-C6B9-4DD6-B37C-76B193E8F833}">
      <dgm:prSet/>
      <dgm:spPr/>
      <dgm:t>
        <a:bodyPr/>
        <a:lstStyle/>
        <a:p>
          <a:endParaRPr lang="es-AR"/>
        </a:p>
      </dgm:t>
    </dgm:pt>
    <dgm:pt modelId="{83EBDDC8-8D62-487E-8DEF-818AB434A064}" type="sibTrans" cxnId="{53AEC57B-C6B9-4DD6-B37C-76B193E8F833}">
      <dgm:prSet/>
      <dgm:spPr/>
      <dgm:t>
        <a:bodyPr/>
        <a:lstStyle/>
        <a:p>
          <a:endParaRPr lang="es-AR" dirty="0"/>
        </a:p>
      </dgm:t>
    </dgm:pt>
    <dgm:pt modelId="{81122794-D191-40EE-A981-EF91C2149327}">
      <dgm:prSet phldrT="[Texto]" custT="1"/>
      <dgm:spPr>
        <a:solidFill>
          <a:srgbClr val="C00000"/>
        </a:solidFill>
      </dgm:spPr>
      <dgm:t>
        <a:bodyPr/>
        <a:lstStyle/>
        <a:p>
          <a:r>
            <a:rPr lang="es-AR" sz="2400" dirty="0"/>
            <a:t>Sociedad</a:t>
          </a:r>
        </a:p>
      </dgm:t>
    </dgm:pt>
    <dgm:pt modelId="{7DEAAD46-6477-414A-98AA-33A5D34E4022}" type="parTrans" cxnId="{283FD1BE-692E-4814-9A41-62EA11F4E844}">
      <dgm:prSet/>
      <dgm:spPr/>
      <dgm:t>
        <a:bodyPr/>
        <a:lstStyle/>
        <a:p>
          <a:endParaRPr lang="es-AR"/>
        </a:p>
      </dgm:t>
    </dgm:pt>
    <dgm:pt modelId="{5A3FA367-3879-4BAF-9847-E2E5E2EDB90A}" type="sibTrans" cxnId="{283FD1BE-692E-4814-9A41-62EA11F4E844}">
      <dgm:prSet/>
      <dgm:spPr/>
      <dgm:t>
        <a:bodyPr/>
        <a:lstStyle/>
        <a:p>
          <a:endParaRPr lang="es-AR" dirty="0"/>
        </a:p>
      </dgm:t>
    </dgm:pt>
    <dgm:pt modelId="{A9AC3894-6C79-4A6A-A5A1-F3C5F0596E8F}">
      <dgm:prSet phldrT="[Texto]" custT="1"/>
      <dgm:spPr>
        <a:solidFill>
          <a:srgbClr val="C00000"/>
        </a:solidFill>
      </dgm:spPr>
      <dgm:t>
        <a:bodyPr/>
        <a:lstStyle/>
        <a:p>
          <a:r>
            <a:rPr lang="es-AR" sz="2400" baseline="0" dirty="0"/>
            <a:t>Comunidad</a:t>
          </a:r>
        </a:p>
      </dgm:t>
    </dgm:pt>
    <dgm:pt modelId="{6E6BF638-33F7-48A9-9EE8-382F62C90A99}" type="parTrans" cxnId="{E717AAB9-49F7-4AAD-9745-A2D441103A03}">
      <dgm:prSet/>
      <dgm:spPr/>
      <dgm:t>
        <a:bodyPr/>
        <a:lstStyle/>
        <a:p>
          <a:endParaRPr lang="es-AR"/>
        </a:p>
      </dgm:t>
    </dgm:pt>
    <dgm:pt modelId="{A83B76AF-AAA9-4444-A67C-955230D133AB}" type="sibTrans" cxnId="{E717AAB9-49F7-4AAD-9745-A2D441103A03}">
      <dgm:prSet/>
      <dgm:spPr/>
      <dgm:t>
        <a:bodyPr/>
        <a:lstStyle/>
        <a:p>
          <a:endParaRPr lang="es-AR" dirty="0"/>
        </a:p>
      </dgm:t>
    </dgm:pt>
    <dgm:pt modelId="{3F9075CD-C2B9-402D-A586-1CD86E0896C4}">
      <dgm:prSet phldrT="[Texto]" custT="1"/>
      <dgm:spPr>
        <a:solidFill>
          <a:srgbClr val="C00000"/>
        </a:solidFill>
      </dgm:spPr>
      <dgm:t>
        <a:bodyPr/>
        <a:lstStyle/>
        <a:p>
          <a:r>
            <a:rPr lang="es-AR" sz="2400" dirty="0"/>
            <a:t>Instituciones</a:t>
          </a:r>
        </a:p>
      </dgm:t>
    </dgm:pt>
    <dgm:pt modelId="{A935BAE2-EDB9-43D3-BD89-F8846FAAF384}" type="parTrans" cxnId="{0A7E799A-8ABB-4E76-ADF2-4DEBED4954E7}">
      <dgm:prSet/>
      <dgm:spPr/>
      <dgm:t>
        <a:bodyPr/>
        <a:lstStyle/>
        <a:p>
          <a:endParaRPr lang="es-AR"/>
        </a:p>
      </dgm:t>
    </dgm:pt>
    <dgm:pt modelId="{1E606DC9-B1A5-4E10-95B7-A4F3062A6C9E}" type="sibTrans" cxnId="{0A7E799A-8ABB-4E76-ADF2-4DEBED4954E7}">
      <dgm:prSet/>
      <dgm:spPr/>
      <dgm:t>
        <a:bodyPr/>
        <a:lstStyle/>
        <a:p>
          <a:endParaRPr lang="es-AR" dirty="0"/>
        </a:p>
      </dgm:t>
    </dgm:pt>
    <dgm:pt modelId="{5FBD20D4-52DB-4512-8EEB-7191DC4B932C}">
      <dgm:prSet phldrT="[Texto]" custT="1"/>
      <dgm:spPr>
        <a:solidFill>
          <a:srgbClr val="C00000"/>
        </a:solidFill>
      </dgm:spPr>
      <dgm:t>
        <a:bodyPr/>
        <a:lstStyle/>
        <a:p>
          <a:r>
            <a:rPr lang="es-AR" sz="2400" dirty="0"/>
            <a:t>Familia</a:t>
          </a:r>
        </a:p>
      </dgm:t>
    </dgm:pt>
    <dgm:pt modelId="{9592B63E-970E-4861-BDD9-CC2C3127B5AC}" type="parTrans" cxnId="{C0CBDB04-E4CB-4C1B-AA47-C18E5CF1C481}">
      <dgm:prSet/>
      <dgm:spPr/>
      <dgm:t>
        <a:bodyPr/>
        <a:lstStyle/>
        <a:p>
          <a:endParaRPr lang="es-AR"/>
        </a:p>
      </dgm:t>
    </dgm:pt>
    <dgm:pt modelId="{81FE6EE0-55A9-4A8E-BB36-B9B842216A18}" type="sibTrans" cxnId="{C0CBDB04-E4CB-4C1B-AA47-C18E5CF1C481}">
      <dgm:prSet/>
      <dgm:spPr/>
      <dgm:t>
        <a:bodyPr/>
        <a:lstStyle/>
        <a:p>
          <a:endParaRPr lang="es-AR" dirty="0"/>
        </a:p>
      </dgm:t>
    </dgm:pt>
    <dgm:pt modelId="{679EBA82-F64F-42FE-950A-B1A3052B4FAC}" type="pres">
      <dgm:prSet presAssocID="{5A40C641-3C25-45E1-9E7B-A24F796B38D0}" presName="cycle" presStyleCnt="0">
        <dgm:presLayoutVars>
          <dgm:dir/>
          <dgm:resizeHandles val="exact"/>
        </dgm:presLayoutVars>
      </dgm:prSet>
      <dgm:spPr/>
      <dgm:t>
        <a:bodyPr/>
        <a:lstStyle/>
        <a:p>
          <a:endParaRPr lang="es-AR"/>
        </a:p>
      </dgm:t>
    </dgm:pt>
    <dgm:pt modelId="{0099877E-D61F-415F-A947-8B942786DE8B}" type="pres">
      <dgm:prSet presAssocID="{1922B7AE-4E37-4BFA-8C00-DAE385E99B9C}" presName="node" presStyleLbl="node1" presStyleIdx="0" presStyleCnt="5" custScaleX="132629" custRadScaleRad="98438" custRadScaleInc="5874">
        <dgm:presLayoutVars>
          <dgm:bulletEnabled val="1"/>
        </dgm:presLayoutVars>
      </dgm:prSet>
      <dgm:spPr/>
      <dgm:t>
        <a:bodyPr/>
        <a:lstStyle/>
        <a:p>
          <a:endParaRPr lang="es-AR"/>
        </a:p>
      </dgm:t>
    </dgm:pt>
    <dgm:pt modelId="{99F77421-2887-40EE-ADD2-AC723A3E8B9E}" type="pres">
      <dgm:prSet presAssocID="{83EBDDC8-8D62-487E-8DEF-818AB434A064}" presName="sibTrans" presStyleLbl="sibTrans2D1" presStyleIdx="0" presStyleCnt="5"/>
      <dgm:spPr/>
      <dgm:t>
        <a:bodyPr/>
        <a:lstStyle/>
        <a:p>
          <a:endParaRPr lang="es-AR"/>
        </a:p>
      </dgm:t>
    </dgm:pt>
    <dgm:pt modelId="{CDAF34E6-88DD-4A43-AC63-EEC62CC63D68}" type="pres">
      <dgm:prSet presAssocID="{83EBDDC8-8D62-487E-8DEF-818AB434A064}" presName="connectorText" presStyleLbl="sibTrans2D1" presStyleIdx="0" presStyleCnt="5"/>
      <dgm:spPr/>
      <dgm:t>
        <a:bodyPr/>
        <a:lstStyle/>
        <a:p>
          <a:endParaRPr lang="es-AR"/>
        </a:p>
      </dgm:t>
    </dgm:pt>
    <dgm:pt modelId="{1A4B228B-033C-4C87-99E1-D4BFAE279D46}" type="pres">
      <dgm:prSet presAssocID="{81122794-D191-40EE-A981-EF91C2149327}" presName="node" presStyleLbl="node1" presStyleIdx="1" presStyleCnt="5" custScaleX="160559">
        <dgm:presLayoutVars>
          <dgm:bulletEnabled val="1"/>
        </dgm:presLayoutVars>
      </dgm:prSet>
      <dgm:spPr/>
      <dgm:t>
        <a:bodyPr/>
        <a:lstStyle/>
        <a:p>
          <a:endParaRPr lang="es-AR"/>
        </a:p>
      </dgm:t>
    </dgm:pt>
    <dgm:pt modelId="{E7BA41C7-24D8-4869-9D5B-762FFE1D249E}" type="pres">
      <dgm:prSet presAssocID="{5A3FA367-3879-4BAF-9847-E2E5E2EDB90A}" presName="sibTrans" presStyleLbl="sibTrans2D1" presStyleIdx="1" presStyleCnt="5"/>
      <dgm:spPr/>
      <dgm:t>
        <a:bodyPr/>
        <a:lstStyle/>
        <a:p>
          <a:endParaRPr lang="es-AR"/>
        </a:p>
      </dgm:t>
    </dgm:pt>
    <dgm:pt modelId="{30AFAD37-8776-4256-82DE-3184E2BF7CBF}" type="pres">
      <dgm:prSet presAssocID="{5A3FA367-3879-4BAF-9847-E2E5E2EDB90A}" presName="connectorText" presStyleLbl="sibTrans2D1" presStyleIdx="1" presStyleCnt="5"/>
      <dgm:spPr/>
      <dgm:t>
        <a:bodyPr/>
        <a:lstStyle/>
        <a:p>
          <a:endParaRPr lang="es-AR"/>
        </a:p>
      </dgm:t>
    </dgm:pt>
    <dgm:pt modelId="{3CCF9A72-4060-4B61-89E9-456EAEC168BE}" type="pres">
      <dgm:prSet presAssocID="{A9AC3894-6C79-4A6A-A5A1-F3C5F0596E8F}" presName="node" presStyleLbl="node1" presStyleIdx="2" presStyleCnt="5" custScaleX="155415" custRadScaleRad="125635" custRadScaleInc="-48508">
        <dgm:presLayoutVars>
          <dgm:bulletEnabled val="1"/>
        </dgm:presLayoutVars>
      </dgm:prSet>
      <dgm:spPr/>
      <dgm:t>
        <a:bodyPr/>
        <a:lstStyle/>
        <a:p>
          <a:endParaRPr lang="es-AR"/>
        </a:p>
      </dgm:t>
    </dgm:pt>
    <dgm:pt modelId="{475B1E3F-9E35-4414-AE3D-CACB18D1EFC3}" type="pres">
      <dgm:prSet presAssocID="{A83B76AF-AAA9-4444-A67C-955230D133AB}" presName="sibTrans" presStyleLbl="sibTrans2D1" presStyleIdx="2" presStyleCnt="5"/>
      <dgm:spPr/>
      <dgm:t>
        <a:bodyPr/>
        <a:lstStyle/>
        <a:p>
          <a:endParaRPr lang="es-AR"/>
        </a:p>
      </dgm:t>
    </dgm:pt>
    <dgm:pt modelId="{DB5B73CA-6B3C-44BD-87B6-AC75139069D5}" type="pres">
      <dgm:prSet presAssocID="{A83B76AF-AAA9-4444-A67C-955230D133AB}" presName="connectorText" presStyleLbl="sibTrans2D1" presStyleIdx="2" presStyleCnt="5"/>
      <dgm:spPr/>
      <dgm:t>
        <a:bodyPr/>
        <a:lstStyle/>
        <a:p>
          <a:endParaRPr lang="es-AR"/>
        </a:p>
      </dgm:t>
    </dgm:pt>
    <dgm:pt modelId="{E9DB3FBE-78B9-4874-A5C3-3975916F62F1}" type="pres">
      <dgm:prSet presAssocID="{3F9075CD-C2B9-402D-A586-1CD86E0896C4}" presName="node" presStyleLbl="node1" presStyleIdx="3" presStyleCnt="5" custScaleX="177499" custRadScaleRad="108614" custRadScaleInc="20550">
        <dgm:presLayoutVars>
          <dgm:bulletEnabled val="1"/>
        </dgm:presLayoutVars>
      </dgm:prSet>
      <dgm:spPr/>
      <dgm:t>
        <a:bodyPr/>
        <a:lstStyle/>
        <a:p>
          <a:endParaRPr lang="es-AR"/>
        </a:p>
      </dgm:t>
    </dgm:pt>
    <dgm:pt modelId="{27A9675D-B0A3-46B9-9C6A-EB8D358ACC0A}" type="pres">
      <dgm:prSet presAssocID="{1E606DC9-B1A5-4E10-95B7-A4F3062A6C9E}" presName="sibTrans" presStyleLbl="sibTrans2D1" presStyleIdx="3" presStyleCnt="5"/>
      <dgm:spPr/>
      <dgm:t>
        <a:bodyPr/>
        <a:lstStyle/>
        <a:p>
          <a:endParaRPr lang="es-AR"/>
        </a:p>
      </dgm:t>
    </dgm:pt>
    <dgm:pt modelId="{F0487AAF-BEF9-483F-AE2D-C25DCE68CFEE}" type="pres">
      <dgm:prSet presAssocID="{1E606DC9-B1A5-4E10-95B7-A4F3062A6C9E}" presName="connectorText" presStyleLbl="sibTrans2D1" presStyleIdx="3" presStyleCnt="5"/>
      <dgm:spPr/>
      <dgm:t>
        <a:bodyPr/>
        <a:lstStyle/>
        <a:p>
          <a:endParaRPr lang="es-AR"/>
        </a:p>
      </dgm:t>
    </dgm:pt>
    <dgm:pt modelId="{AA3C08C0-137B-402B-AB09-2A2C539D7E88}" type="pres">
      <dgm:prSet presAssocID="{5FBD20D4-52DB-4512-8EEB-7191DC4B932C}" presName="node" presStyleLbl="node1" presStyleIdx="4" presStyleCnt="5" custScaleX="144972">
        <dgm:presLayoutVars>
          <dgm:bulletEnabled val="1"/>
        </dgm:presLayoutVars>
      </dgm:prSet>
      <dgm:spPr/>
      <dgm:t>
        <a:bodyPr/>
        <a:lstStyle/>
        <a:p>
          <a:endParaRPr lang="es-AR"/>
        </a:p>
      </dgm:t>
    </dgm:pt>
    <dgm:pt modelId="{11D0471B-33EC-44EF-9F4C-6787CB7D4383}" type="pres">
      <dgm:prSet presAssocID="{81FE6EE0-55A9-4A8E-BB36-B9B842216A18}" presName="sibTrans" presStyleLbl="sibTrans2D1" presStyleIdx="4" presStyleCnt="5"/>
      <dgm:spPr/>
      <dgm:t>
        <a:bodyPr/>
        <a:lstStyle/>
        <a:p>
          <a:endParaRPr lang="es-AR"/>
        </a:p>
      </dgm:t>
    </dgm:pt>
    <dgm:pt modelId="{A821105B-EBED-4C7A-A058-9A7D30DA8C5A}" type="pres">
      <dgm:prSet presAssocID="{81FE6EE0-55A9-4A8E-BB36-B9B842216A18}" presName="connectorText" presStyleLbl="sibTrans2D1" presStyleIdx="4" presStyleCnt="5"/>
      <dgm:spPr/>
      <dgm:t>
        <a:bodyPr/>
        <a:lstStyle/>
        <a:p>
          <a:endParaRPr lang="es-AR"/>
        </a:p>
      </dgm:t>
    </dgm:pt>
  </dgm:ptLst>
  <dgm:cxnLst>
    <dgm:cxn modelId="{5ABD6205-8ECB-4066-BCDF-806B6E0C3C09}" type="presOf" srcId="{3F9075CD-C2B9-402D-A586-1CD86E0896C4}" destId="{E9DB3FBE-78B9-4874-A5C3-3975916F62F1}" srcOrd="0" destOrd="0" presId="urn:microsoft.com/office/officeart/2005/8/layout/cycle2"/>
    <dgm:cxn modelId="{2A39DB36-047E-40EB-95F8-FD4EC2309373}" type="presOf" srcId="{81FE6EE0-55A9-4A8E-BB36-B9B842216A18}" destId="{A821105B-EBED-4C7A-A058-9A7D30DA8C5A}" srcOrd="1" destOrd="0" presId="urn:microsoft.com/office/officeart/2005/8/layout/cycle2"/>
    <dgm:cxn modelId="{04B80BAB-8805-499E-8C3C-F4A9802463FE}" type="presOf" srcId="{A83B76AF-AAA9-4444-A67C-955230D133AB}" destId="{475B1E3F-9E35-4414-AE3D-CACB18D1EFC3}" srcOrd="0" destOrd="0" presId="urn:microsoft.com/office/officeart/2005/8/layout/cycle2"/>
    <dgm:cxn modelId="{E717AAB9-49F7-4AAD-9745-A2D441103A03}" srcId="{5A40C641-3C25-45E1-9E7B-A24F796B38D0}" destId="{A9AC3894-6C79-4A6A-A5A1-F3C5F0596E8F}" srcOrd="2" destOrd="0" parTransId="{6E6BF638-33F7-48A9-9EE8-382F62C90A99}" sibTransId="{A83B76AF-AAA9-4444-A67C-955230D133AB}"/>
    <dgm:cxn modelId="{E121D2EB-745C-4105-BD25-8569B17EBC5B}" type="presOf" srcId="{81FE6EE0-55A9-4A8E-BB36-B9B842216A18}" destId="{11D0471B-33EC-44EF-9F4C-6787CB7D4383}" srcOrd="0" destOrd="0" presId="urn:microsoft.com/office/officeart/2005/8/layout/cycle2"/>
    <dgm:cxn modelId="{4658E685-2568-472B-8216-6E8A9BF575A9}" type="presOf" srcId="{5FBD20D4-52DB-4512-8EEB-7191DC4B932C}" destId="{AA3C08C0-137B-402B-AB09-2A2C539D7E88}" srcOrd="0" destOrd="0" presId="urn:microsoft.com/office/officeart/2005/8/layout/cycle2"/>
    <dgm:cxn modelId="{D35DDE52-032A-4836-AC3D-4F06D3455E6F}" type="presOf" srcId="{83EBDDC8-8D62-487E-8DEF-818AB434A064}" destId="{CDAF34E6-88DD-4A43-AC63-EEC62CC63D68}" srcOrd="1" destOrd="0" presId="urn:microsoft.com/office/officeart/2005/8/layout/cycle2"/>
    <dgm:cxn modelId="{B5D8C3D9-63D7-406F-A4E3-EF40B60956CD}" type="presOf" srcId="{1E606DC9-B1A5-4E10-95B7-A4F3062A6C9E}" destId="{F0487AAF-BEF9-483F-AE2D-C25DCE68CFEE}" srcOrd="1" destOrd="0" presId="urn:microsoft.com/office/officeart/2005/8/layout/cycle2"/>
    <dgm:cxn modelId="{476B876F-F6C7-4481-8130-7FA85DBFA289}" type="presOf" srcId="{5A3FA367-3879-4BAF-9847-E2E5E2EDB90A}" destId="{E7BA41C7-24D8-4869-9D5B-762FFE1D249E}" srcOrd="0" destOrd="0" presId="urn:microsoft.com/office/officeart/2005/8/layout/cycle2"/>
    <dgm:cxn modelId="{87EDC3D0-89D2-42F4-A771-900C8E7A1B02}" type="presOf" srcId="{5A40C641-3C25-45E1-9E7B-A24F796B38D0}" destId="{679EBA82-F64F-42FE-950A-B1A3052B4FAC}" srcOrd="0" destOrd="0" presId="urn:microsoft.com/office/officeart/2005/8/layout/cycle2"/>
    <dgm:cxn modelId="{42498B6D-D7BE-46BD-BE2C-B8D410F6BB6B}" type="presOf" srcId="{83EBDDC8-8D62-487E-8DEF-818AB434A064}" destId="{99F77421-2887-40EE-ADD2-AC723A3E8B9E}" srcOrd="0" destOrd="0" presId="urn:microsoft.com/office/officeart/2005/8/layout/cycle2"/>
    <dgm:cxn modelId="{0A7E799A-8ABB-4E76-ADF2-4DEBED4954E7}" srcId="{5A40C641-3C25-45E1-9E7B-A24F796B38D0}" destId="{3F9075CD-C2B9-402D-A586-1CD86E0896C4}" srcOrd="3" destOrd="0" parTransId="{A935BAE2-EDB9-43D3-BD89-F8846FAAF384}" sibTransId="{1E606DC9-B1A5-4E10-95B7-A4F3062A6C9E}"/>
    <dgm:cxn modelId="{63A86471-7778-466D-92FD-5D121B4E4012}" type="presOf" srcId="{A9AC3894-6C79-4A6A-A5A1-F3C5F0596E8F}" destId="{3CCF9A72-4060-4B61-89E9-456EAEC168BE}" srcOrd="0" destOrd="0" presId="urn:microsoft.com/office/officeart/2005/8/layout/cycle2"/>
    <dgm:cxn modelId="{C0CBDB04-E4CB-4C1B-AA47-C18E5CF1C481}" srcId="{5A40C641-3C25-45E1-9E7B-A24F796B38D0}" destId="{5FBD20D4-52DB-4512-8EEB-7191DC4B932C}" srcOrd="4" destOrd="0" parTransId="{9592B63E-970E-4861-BDD9-CC2C3127B5AC}" sibTransId="{81FE6EE0-55A9-4A8E-BB36-B9B842216A18}"/>
    <dgm:cxn modelId="{749DC0E6-32E0-44B4-82E2-DA779FE2493D}" type="presOf" srcId="{1E606DC9-B1A5-4E10-95B7-A4F3062A6C9E}" destId="{27A9675D-B0A3-46B9-9C6A-EB8D358ACC0A}" srcOrd="0" destOrd="0" presId="urn:microsoft.com/office/officeart/2005/8/layout/cycle2"/>
    <dgm:cxn modelId="{00080F3C-B075-4D46-A2BD-9848A2E93978}" type="presOf" srcId="{1922B7AE-4E37-4BFA-8C00-DAE385E99B9C}" destId="{0099877E-D61F-415F-A947-8B942786DE8B}" srcOrd="0" destOrd="0" presId="urn:microsoft.com/office/officeart/2005/8/layout/cycle2"/>
    <dgm:cxn modelId="{37F75FC2-C456-4192-B8D1-C4E1FB482254}" type="presOf" srcId="{81122794-D191-40EE-A981-EF91C2149327}" destId="{1A4B228B-033C-4C87-99E1-D4BFAE279D46}" srcOrd="0" destOrd="0" presId="urn:microsoft.com/office/officeart/2005/8/layout/cycle2"/>
    <dgm:cxn modelId="{AFB67D2E-81BE-4A8A-9970-3ABDAA6D2243}" type="presOf" srcId="{5A3FA367-3879-4BAF-9847-E2E5E2EDB90A}" destId="{30AFAD37-8776-4256-82DE-3184E2BF7CBF}" srcOrd="1" destOrd="0" presId="urn:microsoft.com/office/officeart/2005/8/layout/cycle2"/>
    <dgm:cxn modelId="{53AEC57B-C6B9-4DD6-B37C-76B193E8F833}" srcId="{5A40C641-3C25-45E1-9E7B-A24F796B38D0}" destId="{1922B7AE-4E37-4BFA-8C00-DAE385E99B9C}" srcOrd="0" destOrd="0" parTransId="{5EE45873-8B56-465F-96CF-C52755527C7A}" sibTransId="{83EBDDC8-8D62-487E-8DEF-818AB434A064}"/>
    <dgm:cxn modelId="{53818FA2-A268-4EFB-B01E-A8E1640970F3}" type="presOf" srcId="{A83B76AF-AAA9-4444-A67C-955230D133AB}" destId="{DB5B73CA-6B3C-44BD-87B6-AC75139069D5}" srcOrd="1" destOrd="0" presId="urn:microsoft.com/office/officeart/2005/8/layout/cycle2"/>
    <dgm:cxn modelId="{283FD1BE-692E-4814-9A41-62EA11F4E844}" srcId="{5A40C641-3C25-45E1-9E7B-A24F796B38D0}" destId="{81122794-D191-40EE-A981-EF91C2149327}" srcOrd="1" destOrd="0" parTransId="{7DEAAD46-6477-414A-98AA-33A5D34E4022}" sibTransId="{5A3FA367-3879-4BAF-9847-E2E5E2EDB90A}"/>
    <dgm:cxn modelId="{DF8DC78C-84EB-4F3C-8240-344AE5FCF12F}" type="presParOf" srcId="{679EBA82-F64F-42FE-950A-B1A3052B4FAC}" destId="{0099877E-D61F-415F-A947-8B942786DE8B}" srcOrd="0" destOrd="0" presId="urn:microsoft.com/office/officeart/2005/8/layout/cycle2"/>
    <dgm:cxn modelId="{66BB4D65-B665-412C-A44E-B5CFF334AB19}" type="presParOf" srcId="{679EBA82-F64F-42FE-950A-B1A3052B4FAC}" destId="{99F77421-2887-40EE-ADD2-AC723A3E8B9E}" srcOrd="1" destOrd="0" presId="urn:microsoft.com/office/officeart/2005/8/layout/cycle2"/>
    <dgm:cxn modelId="{14828F4F-BD9E-4787-9E85-8FDFDAEC8DC0}" type="presParOf" srcId="{99F77421-2887-40EE-ADD2-AC723A3E8B9E}" destId="{CDAF34E6-88DD-4A43-AC63-EEC62CC63D68}" srcOrd="0" destOrd="0" presId="urn:microsoft.com/office/officeart/2005/8/layout/cycle2"/>
    <dgm:cxn modelId="{45F1F7ED-8ED9-4F60-AFFC-3FACEEDB7E92}" type="presParOf" srcId="{679EBA82-F64F-42FE-950A-B1A3052B4FAC}" destId="{1A4B228B-033C-4C87-99E1-D4BFAE279D46}" srcOrd="2" destOrd="0" presId="urn:microsoft.com/office/officeart/2005/8/layout/cycle2"/>
    <dgm:cxn modelId="{2706276A-3DDF-493D-B1EC-88A4CA00E140}" type="presParOf" srcId="{679EBA82-F64F-42FE-950A-B1A3052B4FAC}" destId="{E7BA41C7-24D8-4869-9D5B-762FFE1D249E}" srcOrd="3" destOrd="0" presId="urn:microsoft.com/office/officeart/2005/8/layout/cycle2"/>
    <dgm:cxn modelId="{7F98EB29-7ABA-4EE0-B776-9653BC80D262}" type="presParOf" srcId="{E7BA41C7-24D8-4869-9D5B-762FFE1D249E}" destId="{30AFAD37-8776-4256-82DE-3184E2BF7CBF}" srcOrd="0" destOrd="0" presId="urn:microsoft.com/office/officeart/2005/8/layout/cycle2"/>
    <dgm:cxn modelId="{133FDF37-145F-4FC7-9D77-B28E61D30098}" type="presParOf" srcId="{679EBA82-F64F-42FE-950A-B1A3052B4FAC}" destId="{3CCF9A72-4060-4B61-89E9-456EAEC168BE}" srcOrd="4" destOrd="0" presId="urn:microsoft.com/office/officeart/2005/8/layout/cycle2"/>
    <dgm:cxn modelId="{CDEC6EC1-4296-442E-AF46-2BEC6778BD5D}" type="presParOf" srcId="{679EBA82-F64F-42FE-950A-B1A3052B4FAC}" destId="{475B1E3F-9E35-4414-AE3D-CACB18D1EFC3}" srcOrd="5" destOrd="0" presId="urn:microsoft.com/office/officeart/2005/8/layout/cycle2"/>
    <dgm:cxn modelId="{D3B40A8F-A61B-41F8-88C4-8C623C6698ED}" type="presParOf" srcId="{475B1E3F-9E35-4414-AE3D-CACB18D1EFC3}" destId="{DB5B73CA-6B3C-44BD-87B6-AC75139069D5}" srcOrd="0" destOrd="0" presId="urn:microsoft.com/office/officeart/2005/8/layout/cycle2"/>
    <dgm:cxn modelId="{4345FDA5-BD52-4891-AC3E-81DA0016543C}" type="presParOf" srcId="{679EBA82-F64F-42FE-950A-B1A3052B4FAC}" destId="{E9DB3FBE-78B9-4874-A5C3-3975916F62F1}" srcOrd="6" destOrd="0" presId="urn:microsoft.com/office/officeart/2005/8/layout/cycle2"/>
    <dgm:cxn modelId="{2792D0F5-27E2-4924-B3A7-002F5D4476FA}" type="presParOf" srcId="{679EBA82-F64F-42FE-950A-B1A3052B4FAC}" destId="{27A9675D-B0A3-46B9-9C6A-EB8D358ACC0A}" srcOrd="7" destOrd="0" presId="urn:microsoft.com/office/officeart/2005/8/layout/cycle2"/>
    <dgm:cxn modelId="{12CE9DC1-430D-47A4-89D6-377081687982}" type="presParOf" srcId="{27A9675D-B0A3-46B9-9C6A-EB8D358ACC0A}" destId="{F0487AAF-BEF9-483F-AE2D-C25DCE68CFEE}" srcOrd="0" destOrd="0" presId="urn:microsoft.com/office/officeart/2005/8/layout/cycle2"/>
    <dgm:cxn modelId="{2C66F26F-33FE-4287-9E1F-05DA1CB5A3BA}" type="presParOf" srcId="{679EBA82-F64F-42FE-950A-B1A3052B4FAC}" destId="{AA3C08C0-137B-402B-AB09-2A2C539D7E88}" srcOrd="8" destOrd="0" presId="urn:microsoft.com/office/officeart/2005/8/layout/cycle2"/>
    <dgm:cxn modelId="{D992B311-32C5-475E-9BFB-C32865AF1C05}" type="presParOf" srcId="{679EBA82-F64F-42FE-950A-B1A3052B4FAC}" destId="{11D0471B-33EC-44EF-9F4C-6787CB7D4383}" srcOrd="9" destOrd="0" presId="urn:microsoft.com/office/officeart/2005/8/layout/cycle2"/>
    <dgm:cxn modelId="{E8FDC43B-A3EF-4FBA-8E23-DC2617CE0202}" type="presParOf" srcId="{11D0471B-33EC-44EF-9F4C-6787CB7D4383}" destId="{A821105B-EBED-4C7A-A058-9A7D30DA8C5A}"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4C271-3374-4E3C-B8C5-7B972C7FBAE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AR"/>
        </a:p>
      </dgm:t>
    </dgm:pt>
    <dgm:pt modelId="{A76CA029-C692-447F-8A58-D4C9FE3B52DD}">
      <dgm:prSet phldrT="[Texto]"/>
      <dgm:spPr>
        <a:solidFill>
          <a:srgbClr val="FF0000"/>
        </a:solidFill>
      </dgm:spPr>
      <dgm:t>
        <a:bodyPr/>
        <a:lstStyle/>
        <a:p>
          <a:r>
            <a:rPr lang="es-ES" dirty="0" smtClean="0"/>
            <a:t>Espiritualidad</a:t>
          </a:r>
          <a:endParaRPr lang="es-AR" dirty="0"/>
        </a:p>
      </dgm:t>
    </dgm:pt>
    <dgm:pt modelId="{49FCA8F9-8647-4693-B75F-9FEE72B5C91F}" type="parTrans" cxnId="{5B7FB430-B714-4E2F-8819-F00BD3B7003C}">
      <dgm:prSet/>
      <dgm:spPr/>
      <dgm:t>
        <a:bodyPr/>
        <a:lstStyle/>
        <a:p>
          <a:endParaRPr lang="es-AR"/>
        </a:p>
      </dgm:t>
    </dgm:pt>
    <dgm:pt modelId="{18ABA530-0516-489C-AC89-1FFFA5C8490D}" type="sibTrans" cxnId="{5B7FB430-B714-4E2F-8819-F00BD3B7003C}">
      <dgm:prSet/>
      <dgm:spPr>
        <a:solidFill>
          <a:srgbClr val="FFFF00"/>
        </a:solidFill>
      </dgm:spPr>
      <dgm:t>
        <a:bodyPr/>
        <a:lstStyle/>
        <a:p>
          <a:endParaRPr lang="es-AR" dirty="0"/>
        </a:p>
      </dgm:t>
    </dgm:pt>
    <dgm:pt modelId="{30C51CBC-BD35-419D-8842-C059121FF969}">
      <dgm:prSet phldrT="[Texto]"/>
      <dgm:spPr>
        <a:solidFill>
          <a:srgbClr val="FF0000"/>
        </a:solidFill>
      </dgm:spPr>
      <dgm:t>
        <a:bodyPr/>
        <a:lstStyle/>
        <a:p>
          <a:r>
            <a:rPr lang="es-ES" dirty="0" smtClean="0"/>
            <a:t>Constitución Genética</a:t>
          </a:r>
          <a:endParaRPr lang="es-AR" dirty="0"/>
        </a:p>
      </dgm:t>
    </dgm:pt>
    <dgm:pt modelId="{80EDFB30-60A1-4ED9-A82A-69112AE1BDEA}" type="parTrans" cxnId="{F9A4A187-4BB4-4A9D-A459-042CCCA359F2}">
      <dgm:prSet/>
      <dgm:spPr/>
      <dgm:t>
        <a:bodyPr/>
        <a:lstStyle/>
        <a:p>
          <a:endParaRPr lang="es-AR"/>
        </a:p>
      </dgm:t>
    </dgm:pt>
    <dgm:pt modelId="{2E62A0F4-2B77-4E57-B428-30C13FFA3CDB}" type="sibTrans" cxnId="{F9A4A187-4BB4-4A9D-A459-042CCCA359F2}">
      <dgm:prSet/>
      <dgm:spPr/>
      <dgm:t>
        <a:bodyPr/>
        <a:lstStyle/>
        <a:p>
          <a:endParaRPr lang="es-AR"/>
        </a:p>
      </dgm:t>
    </dgm:pt>
    <dgm:pt modelId="{496E418D-D517-42F5-8F17-E0DC2997DD31}">
      <dgm:prSet phldrT="[Texto]"/>
      <dgm:spPr>
        <a:solidFill>
          <a:srgbClr val="FF0000"/>
        </a:solidFill>
      </dgm:spPr>
      <dgm:t>
        <a:bodyPr/>
        <a:lstStyle/>
        <a:p>
          <a:r>
            <a:rPr lang="es-ES" dirty="0" smtClean="0"/>
            <a:t>Constitución Heredada</a:t>
          </a:r>
          <a:endParaRPr lang="es-AR" dirty="0"/>
        </a:p>
      </dgm:t>
    </dgm:pt>
    <dgm:pt modelId="{9C8929AB-33DD-48BB-BE2C-B279B6196169}" type="parTrans" cxnId="{7E972E7D-B477-4079-AA40-25EABB1F9274}">
      <dgm:prSet/>
      <dgm:spPr/>
      <dgm:t>
        <a:bodyPr/>
        <a:lstStyle/>
        <a:p>
          <a:endParaRPr lang="es-AR"/>
        </a:p>
      </dgm:t>
    </dgm:pt>
    <dgm:pt modelId="{E54774E4-CBA9-43A1-ADE6-8D5FD092A510}" type="sibTrans" cxnId="{7E972E7D-B477-4079-AA40-25EABB1F9274}">
      <dgm:prSet/>
      <dgm:spPr/>
      <dgm:t>
        <a:bodyPr/>
        <a:lstStyle/>
        <a:p>
          <a:endParaRPr lang="es-AR"/>
        </a:p>
      </dgm:t>
    </dgm:pt>
    <dgm:pt modelId="{C12F95D5-D2DB-4A5D-92AD-F5E405472931}">
      <dgm:prSet phldrT="[Texto]"/>
      <dgm:spPr>
        <a:solidFill>
          <a:srgbClr val="FF0000"/>
        </a:solidFill>
      </dgm:spPr>
      <dgm:t>
        <a:bodyPr/>
        <a:lstStyle/>
        <a:p>
          <a:r>
            <a:rPr lang="es-ES" dirty="0" smtClean="0"/>
            <a:t>Edad- Raza- Sexo</a:t>
          </a:r>
          <a:endParaRPr lang="es-AR" dirty="0"/>
        </a:p>
      </dgm:t>
    </dgm:pt>
    <dgm:pt modelId="{B359D957-1833-4269-BEA0-A73D15277DCF}" type="parTrans" cxnId="{AC424228-18AC-46EC-A525-E4C66590F9C9}">
      <dgm:prSet/>
      <dgm:spPr/>
      <dgm:t>
        <a:bodyPr/>
        <a:lstStyle/>
        <a:p>
          <a:endParaRPr lang="es-AR"/>
        </a:p>
      </dgm:t>
    </dgm:pt>
    <dgm:pt modelId="{9646BA1D-EE01-4D7D-BEC1-59DB3B723F26}" type="sibTrans" cxnId="{AC424228-18AC-46EC-A525-E4C66590F9C9}">
      <dgm:prSet/>
      <dgm:spPr/>
      <dgm:t>
        <a:bodyPr/>
        <a:lstStyle/>
        <a:p>
          <a:endParaRPr lang="es-AR"/>
        </a:p>
      </dgm:t>
    </dgm:pt>
    <dgm:pt modelId="{A5A04932-DEEF-4EBE-ACE3-A3743E6BA6CD}">
      <dgm:prSet phldrT="[Texto]"/>
      <dgm:spPr>
        <a:solidFill>
          <a:srgbClr val="FF0000"/>
        </a:solidFill>
      </dgm:spPr>
      <dgm:t>
        <a:bodyPr/>
        <a:lstStyle/>
        <a:p>
          <a:r>
            <a:rPr lang="es-ES" dirty="0" smtClean="0"/>
            <a:t>Psiquis</a:t>
          </a:r>
          <a:endParaRPr lang="es-AR" dirty="0"/>
        </a:p>
      </dgm:t>
    </dgm:pt>
    <dgm:pt modelId="{4707BF3D-537D-4CB3-8E8E-3CCF4AD7C87F}" type="parTrans" cxnId="{BE55A096-E110-4DC7-864E-7F848EE730FB}">
      <dgm:prSet/>
      <dgm:spPr/>
      <dgm:t>
        <a:bodyPr/>
        <a:lstStyle/>
        <a:p>
          <a:endParaRPr lang="es-AR"/>
        </a:p>
      </dgm:t>
    </dgm:pt>
    <dgm:pt modelId="{ABF6FF6E-F0B2-45A6-92DE-1A46B5E28853}" type="sibTrans" cxnId="{BE55A096-E110-4DC7-864E-7F848EE730FB}">
      <dgm:prSet/>
      <dgm:spPr/>
      <dgm:t>
        <a:bodyPr/>
        <a:lstStyle/>
        <a:p>
          <a:endParaRPr lang="es-AR"/>
        </a:p>
      </dgm:t>
    </dgm:pt>
    <dgm:pt modelId="{4DC771F7-C264-4C96-A458-7E12D8EC1C0A}" type="pres">
      <dgm:prSet presAssocID="{6AD4C271-3374-4E3C-B8C5-7B972C7FBAED}" presName="Name0" presStyleCnt="0">
        <dgm:presLayoutVars>
          <dgm:dir/>
          <dgm:resizeHandles val="exact"/>
        </dgm:presLayoutVars>
      </dgm:prSet>
      <dgm:spPr/>
      <dgm:t>
        <a:bodyPr/>
        <a:lstStyle/>
        <a:p>
          <a:endParaRPr lang="es-AR"/>
        </a:p>
      </dgm:t>
    </dgm:pt>
    <dgm:pt modelId="{CC478C6B-AB43-41B9-B0CF-D88E532FA317}" type="pres">
      <dgm:prSet presAssocID="{6AD4C271-3374-4E3C-B8C5-7B972C7FBAED}" presName="cycle" presStyleCnt="0"/>
      <dgm:spPr/>
    </dgm:pt>
    <dgm:pt modelId="{622E31EE-9F9F-4675-A273-632AC39F85CB}" type="pres">
      <dgm:prSet presAssocID="{A76CA029-C692-447F-8A58-D4C9FE3B52DD}" presName="nodeFirstNode" presStyleLbl="node1" presStyleIdx="0" presStyleCnt="5">
        <dgm:presLayoutVars>
          <dgm:bulletEnabled val="1"/>
        </dgm:presLayoutVars>
      </dgm:prSet>
      <dgm:spPr/>
      <dgm:t>
        <a:bodyPr/>
        <a:lstStyle/>
        <a:p>
          <a:endParaRPr lang="es-AR"/>
        </a:p>
      </dgm:t>
    </dgm:pt>
    <dgm:pt modelId="{8C51A3F3-CA32-45E4-AFA5-F83E6C05BEEA}" type="pres">
      <dgm:prSet presAssocID="{18ABA530-0516-489C-AC89-1FFFA5C8490D}" presName="sibTransFirstNode" presStyleLbl="bgShp" presStyleIdx="0" presStyleCnt="1"/>
      <dgm:spPr/>
      <dgm:t>
        <a:bodyPr/>
        <a:lstStyle/>
        <a:p>
          <a:endParaRPr lang="es-AR"/>
        </a:p>
      </dgm:t>
    </dgm:pt>
    <dgm:pt modelId="{B1777036-3BCE-4912-8AE8-22E5B41F0A1A}" type="pres">
      <dgm:prSet presAssocID="{30C51CBC-BD35-419D-8842-C059121FF969}" presName="nodeFollowingNodes" presStyleLbl="node1" presStyleIdx="1" presStyleCnt="5">
        <dgm:presLayoutVars>
          <dgm:bulletEnabled val="1"/>
        </dgm:presLayoutVars>
      </dgm:prSet>
      <dgm:spPr/>
      <dgm:t>
        <a:bodyPr/>
        <a:lstStyle/>
        <a:p>
          <a:endParaRPr lang="es-AR"/>
        </a:p>
      </dgm:t>
    </dgm:pt>
    <dgm:pt modelId="{090D3078-7B80-461F-8C88-06CAED639582}" type="pres">
      <dgm:prSet presAssocID="{496E418D-D517-42F5-8F17-E0DC2997DD31}" presName="nodeFollowingNodes" presStyleLbl="node1" presStyleIdx="2" presStyleCnt="5">
        <dgm:presLayoutVars>
          <dgm:bulletEnabled val="1"/>
        </dgm:presLayoutVars>
      </dgm:prSet>
      <dgm:spPr/>
      <dgm:t>
        <a:bodyPr/>
        <a:lstStyle/>
        <a:p>
          <a:endParaRPr lang="es-AR"/>
        </a:p>
      </dgm:t>
    </dgm:pt>
    <dgm:pt modelId="{B7F8C1C0-2521-4B5B-8F49-0CC94BD45E00}" type="pres">
      <dgm:prSet presAssocID="{C12F95D5-D2DB-4A5D-92AD-F5E405472931}" presName="nodeFollowingNodes" presStyleLbl="node1" presStyleIdx="3" presStyleCnt="5">
        <dgm:presLayoutVars>
          <dgm:bulletEnabled val="1"/>
        </dgm:presLayoutVars>
      </dgm:prSet>
      <dgm:spPr/>
      <dgm:t>
        <a:bodyPr/>
        <a:lstStyle/>
        <a:p>
          <a:endParaRPr lang="es-AR"/>
        </a:p>
      </dgm:t>
    </dgm:pt>
    <dgm:pt modelId="{47A54201-0A0A-4B67-AB14-4FDD997E7D51}" type="pres">
      <dgm:prSet presAssocID="{A5A04932-DEEF-4EBE-ACE3-A3743E6BA6CD}" presName="nodeFollowingNodes" presStyleLbl="node1" presStyleIdx="4" presStyleCnt="5">
        <dgm:presLayoutVars>
          <dgm:bulletEnabled val="1"/>
        </dgm:presLayoutVars>
      </dgm:prSet>
      <dgm:spPr/>
      <dgm:t>
        <a:bodyPr/>
        <a:lstStyle/>
        <a:p>
          <a:endParaRPr lang="es-AR"/>
        </a:p>
      </dgm:t>
    </dgm:pt>
  </dgm:ptLst>
  <dgm:cxnLst>
    <dgm:cxn modelId="{5B7FB430-B714-4E2F-8819-F00BD3B7003C}" srcId="{6AD4C271-3374-4E3C-B8C5-7B972C7FBAED}" destId="{A76CA029-C692-447F-8A58-D4C9FE3B52DD}" srcOrd="0" destOrd="0" parTransId="{49FCA8F9-8647-4693-B75F-9FEE72B5C91F}" sibTransId="{18ABA530-0516-489C-AC89-1FFFA5C8490D}"/>
    <dgm:cxn modelId="{AC424228-18AC-46EC-A525-E4C66590F9C9}" srcId="{6AD4C271-3374-4E3C-B8C5-7B972C7FBAED}" destId="{C12F95D5-D2DB-4A5D-92AD-F5E405472931}" srcOrd="3" destOrd="0" parTransId="{B359D957-1833-4269-BEA0-A73D15277DCF}" sibTransId="{9646BA1D-EE01-4D7D-BEC1-59DB3B723F26}"/>
    <dgm:cxn modelId="{DA6AD2F3-EC38-43B2-A4B8-D5889477523A}" type="presOf" srcId="{30C51CBC-BD35-419D-8842-C059121FF969}" destId="{B1777036-3BCE-4912-8AE8-22E5B41F0A1A}" srcOrd="0" destOrd="0" presId="urn:microsoft.com/office/officeart/2005/8/layout/cycle3"/>
    <dgm:cxn modelId="{F9A4A187-4BB4-4A9D-A459-042CCCA359F2}" srcId="{6AD4C271-3374-4E3C-B8C5-7B972C7FBAED}" destId="{30C51CBC-BD35-419D-8842-C059121FF969}" srcOrd="1" destOrd="0" parTransId="{80EDFB30-60A1-4ED9-A82A-69112AE1BDEA}" sibTransId="{2E62A0F4-2B77-4E57-B428-30C13FFA3CDB}"/>
    <dgm:cxn modelId="{1C807110-DAAE-484D-986C-04872CECB943}" type="presOf" srcId="{6AD4C271-3374-4E3C-B8C5-7B972C7FBAED}" destId="{4DC771F7-C264-4C96-A458-7E12D8EC1C0A}" srcOrd="0" destOrd="0" presId="urn:microsoft.com/office/officeart/2005/8/layout/cycle3"/>
    <dgm:cxn modelId="{7E972E7D-B477-4079-AA40-25EABB1F9274}" srcId="{6AD4C271-3374-4E3C-B8C5-7B972C7FBAED}" destId="{496E418D-D517-42F5-8F17-E0DC2997DD31}" srcOrd="2" destOrd="0" parTransId="{9C8929AB-33DD-48BB-BE2C-B279B6196169}" sibTransId="{E54774E4-CBA9-43A1-ADE6-8D5FD092A510}"/>
    <dgm:cxn modelId="{A8EBFDED-B447-42AA-941D-A191298BFD98}" type="presOf" srcId="{496E418D-D517-42F5-8F17-E0DC2997DD31}" destId="{090D3078-7B80-461F-8C88-06CAED639582}" srcOrd="0" destOrd="0" presId="urn:microsoft.com/office/officeart/2005/8/layout/cycle3"/>
    <dgm:cxn modelId="{25883446-3A64-4861-93A6-76153D70DDC9}" type="presOf" srcId="{A76CA029-C692-447F-8A58-D4C9FE3B52DD}" destId="{622E31EE-9F9F-4675-A273-632AC39F85CB}" srcOrd="0" destOrd="0" presId="urn:microsoft.com/office/officeart/2005/8/layout/cycle3"/>
    <dgm:cxn modelId="{E4145C2F-F7FE-456B-9901-DDC0136B5B77}" type="presOf" srcId="{C12F95D5-D2DB-4A5D-92AD-F5E405472931}" destId="{B7F8C1C0-2521-4B5B-8F49-0CC94BD45E00}" srcOrd="0" destOrd="0" presId="urn:microsoft.com/office/officeart/2005/8/layout/cycle3"/>
    <dgm:cxn modelId="{BE55A096-E110-4DC7-864E-7F848EE730FB}" srcId="{6AD4C271-3374-4E3C-B8C5-7B972C7FBAED}" destId="{A5A04932-DEEF-4EBE-ACE3-A3743E6BA6CD}" srcOrd="4" destOrd="0" parTransId="{4707BF3D-537D-4CB3-8E8E-3CCF4AD7C87F}" sibTransId="{ABF6FF6E-F0B2-45A6-92DE-1A46B5E28853}"/>
    <dgm:cxn modelId="{196DCFDF-4B55-41D9-89E2-6DF7C6074557}" type="presOf" srcId="{A5A04932-DEEF-4EBE-ACE3-A3743E6BA6CD}" destId="{47A54201-0A0A-4B67-AB14-4FDD997E7D51}" srcOrd="0" destOrd="0" presId="urn:microsoft.com/office/officeart/2005/8/layout/cycle3"/>
    <dgm:cxn modelId="{8162309C-90CA-4181-995D-C438D0ED4F1A}" type="presOf" srcId="{18ABA530-0516-489C-AC89-1FFFA5C8490D}" destId="{8C51A3F3-CA32-45E4-AFA5-F83E6C05BEEA}" srcOrd="0" destOrd="0" presId="urn:microsoft.com/office/officeart/2005/8/layout/cycle3"/>
    <dgm:cxn modelId="{2AF8E28B-C311-4454-A24A-E8523DEF2960}" type="presParOf" srcId="{4DC771F7-C264-4C96-A458-7E12D8EC1C0A}" destId="{CC478C6B-AB43-41B9-B0CF-D88E532FA317}" srcOrd="0" destOrd="0" presId="urn:microsoft.com/office/officeart/2005/8/layout/cycle3"/>
    <dgm:cxn modelId="{9441E479-AC78-42C1-A30B-245BB599B25B}" type="presParOf" srcId="{CC478C6B-AB43-41B9-B0CF-D88E532FA317}" destId="{622E31EE-9F9F-4675-A273-632AC39F85CB}" srcOrd="0" destOrd="0" presId="urn:microsoft.com/office/officeart/2005/8/layout/cycle3"/>
    <dgm:cxn modelId="{67A56300-4998-454B-A298-DBBB6A7BC9D4}" type="presParOf" srcId="{CC478C6B-AB43-41B9-B0CF-D88E532FA317}" destId="{8C51A3F3-CA32-45E4-AFA5-F83E6C05BEEA}" srcOrd="1" destOrd="0" presId="urn:microsoft.com/office/officeart/2005/8/layout/cycle3"/>
    <dgm:cxn modelId="{1E1DAFFA-25A2-420B-98EB-356FBBF6E118}" type="presParOf" srcId="{CC478C6B-AB43-41B9-B0CF-D88E532FA317}" destId="{B1777036-3BCE-4912-8AE8-22E5B41F0A1A}" srcOrd="2" destOrd="0" presId="urn:microsoft.com/office/officeart/2005/8/layout/cycle3"/>
    <dgm:cxn modelId="{F4CB77E0-62B8-404D-9409-30FDA6802976}" type="presParOf" srcId="{CC478C6B-AB43-41B9-B0CF-D88E532FA317}" destId="{090D3078-7B80-461F-8C88-06CAED639582}" srcOrd="3" destOrd="0" presId="urn:microsoft.com/office/officeart/2005/8/layout/cycle3"/>
    <dgm:cxn modelId="{0D2CDDC3-E0B8-4584-A7B9-1E5A8434CA73}" type="presParOf" srcId="{CC478C6B-AB43-41B9-B0CF-D88E532FA317}" destId="{B7F8C1C0-2521-4B5B-8F49-0CC94BD45E00}" srcOrd="4" destOrd="0" presId="urn:microsoft.com/office/officeart/2005/8/layout/cycle3"/>
    <dgm:cxn modelId="{9F57EFC3-6F4A-4FD9-AE1F-A5278F9E3CA3}" type="presParOf" srcId="{CC478C6B-AB43-41B9-B0CF-D88E532FA317}" destId="{47A54201-0A0A-4B67-AB14-4FDD997E7D51}" srcOrd="5"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DF99F-4F55-4690-A29C-EB6C81A25BDA}"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s-AR"/>
        </a:p>
      </dgm:t>
    </dgm:pt>
    <dgm:pt modelId="{B4A3CCDF-7702-417D-93BD-AEE611AA8FA3}">
      <dgm:prSet phldrT="[Texto]" custT="1"/>
      <dgm:spPr>
        <a:blipFill rotWithShape="0">
          <a:blip xmlns:r="http://schemas.openxmlformats.org/officeDocument/2006/relationships" r:embed="rId1"/>
          <a:stretch>
            <a:fillRect/>
          </a:stretch>
        </a:blipFill>
      </dgm:spPr>
      <dgm:t>
        <a:bodyPr/>
        <a:lstStyle/>
        <a:p>
          <a:r>
            <a:rPr lang="es-ES" sz="1800" dirty="0" smtClean="0">
              <a:solidFill>
                <a:srgbClr val="FFFF00"/>
              </a:solidFill>
            </a:rPr>
            <a:t>Amor</a:t>
          </a:r>
          <a:endParaRPr lang="es-AR" sz="1800" dirty="0">
            <a:solidFill>
              <a:srgbClr val="FFFF00"/>
            </a:solidFill>
          </a:endParaRPr>
        </a:p>
      </dgm:t>
    </dgm:pt>
    <dgm:pt modelId="{A54EE7A7-85D4-4CBC-B6AD-B78FD0E87878}" type="parTrans" cxnId="{C7F66A4F-B1CD-4D48-B264-A6504CBA76F4}">
      <dgm:prSet/>
      <dgm:spPr/>
      <dgm:t>
        <a:bodyPr/>
        <a:lstStyle/>
        <a:p>
          <a:endParaRPr lang="es-AR"/>
        </a:p>
      </dgm:t>
    </dgm:pt>
    <dgm:pt modelId="{67ACBCCD-2423-413E-BA84-0B72A182DC0F}" type="sibTrans" cxnId="{C7F66A4F-B1CD-4D48-B264-A6504CBA76F4}">
      <dgm:prSet/>
      <dgm:spPr/>
      <dgm:t>
        <a:bodyPr/>
        <a:lstStyle/>
        <a:p>
          <a:endParaRPr lang="es-AR"/>
        </a:p>
      </dgm:t>
    </dgm:pt>
    <dgm:pt modelId="{366F6ACA-7E31-4651-A761-5EE395981FA5}">
      <dgm:prSet phldrT="[Texto]"/>
      <dgm:spPr>
        <a:solidFill>
          <a:srgbClr val="C00000"/>
        </a:solidFill>
      </dgm:spPr>
      <dgm:t>
        <a:bodyPr/>
        <a:lstStyle/>
        <a:p>
          <a:r>
            <a:rPr lang="es-ES" dirty="0" smtClean="0"/>
            <a:t>Logra ser Haciéndose con un otro</a:t>
          </a:r>
          <a:endParaRPr lang="es-AR" dirty="0"/>
        </a:p>
      </dgm:t>
    </dgm:pt>
    <dgm:pt modelId="{C8C4F62D-AB1E-40AF-8D5B-DC4622D61D38}" type="parTrans" cxnId="{8A4EFE2C-FDE2-4631-B40C-110AAF0FAE74}">
      <dgm:prSet/>
      <dgm:spPr/>
      <dgm:t>
        <a:bodyPr/>
        <a:lstStyle/>
        <a:p>
          <a:endParaRPr lang="es-AR" dirty="0"/>
        </a:p>
      </dgm:t>
    </dgm:pt>
    <dgm:pt modelId="{4272001C-3DF2-4A54-A83C-29B3B980CD85}" type="sibTrans" cxnId="{8A4EFE2C-FDE2-4631-B40C-110AAF0FAE74}">
      <dgm:prSet/>
      <dgm:spPr/>
      <dgm:t>
        <a:bodyPr/>
        <a:lstStyle/>
        <a:p>
          <a:endParaRPr lang="es-AR"/>
        </a:p>
      </dgm:t>
    </dgm:pt>
    <dgm:pt modelId="{DE733B6C-2DDB-4D69-89AA-A974C68E0245}">
      <dgm:prSet/>
      <dgm:spPr/>
      <dgm:t>
        <a:bodyPr/>
        <a:lstStyle/>
        <a:p>
          <a:endParaRPr lang="es-AR" dirty="0"/>
        </a:p>
      </dgm:t>
    </dgm:pt>
    <dgm:pt modelId="{8095F626-9234-4A41-B575-407E2EEB4911}" type="parTrans" cxnId="{77884ADE-79CF-49B6-95CC-70809F6E3CCF}">
      <dgm:prSet/>
      <dgm:spPr/>
      <dgm:t>
        <a:bodyPr/>
        <a:lstStyle/>
        <a:p>
          <a:endParaRPr lang="es-AR"/>
        </a:p>
      </dgm:t>
    </dgm:pt>
    <dgm:pt modelId="{8CB90A95-C365-461E-8FAC-DF8D7DD9D9B1}" type="sibTrans" cxnId="{77884ADE-79CF-49B6-95CC-70809F6E3CCF}">
      <dgm:prSet/>
      <dgm:spPr/>
      <dgm:t>
        <a:bodyPr/>
        <a:lstStyle/>
        <a:p>
          <a:endParaRPr lang="es-AR"/>
        </a:p>
      </dgm:t>
    </dgm:pt>
    <dgm:pt modelId="{04D100CD-3501-45A0-AEAD-A11860903908}">
      <dgm:prSet/>
      <dgm:spPr/>
      <dgm:t>
        <a:bodyPr/>
        <a:lstStyle/>
        <a:p>
          <a:endParaRPr lang="es-AR" dirty="0"/>
        </a:p>
      </dgm:t>
    </dgm:pt>
    <dgm:pt modelId="{CEC79570-1BBE-48A5-A913-F208F2DF00AE}" type="parTrans" cxnId="{5B3D82FD-F69F-4251-BBAB-054A26BD52B6}">
      <dgm:prSet/>
      <dgm:spPr/>
      <dgm:t>
        <a:bodyPr/>
        <a:lstStyle/>
        <a:p>
          <a:endParaRPr lang="es-AR"/>
        </a:p>
      </dgm:t>
    </dgm:pt>
    <dgm:pt modelId="{3C617D2C-A726-4358-A21F-B057C1FF35EB}" type="sibTrans" cxnId="{5B3D82FD-F69F-4251-BBAB-054A26BD52B6}">
      <dgm:prSet/>
      <dgm:spPr/>
      <dgm:t>
        <a:bodyPr/>
        <a:lstStyle/>
        <a:p>
          <a:endParaRPr lang="es-AR"/>
        </a:p>
      </dgm:t>
    </dgm:pt>
    <dgm:pt modelId="{DF7D4414-1FF5-43F6-8F1F-D161D218DED4}">
      <dgm:prSet/>
      <dgm:spPr>
        <a:solidFill>
          <a:srgbClr val="C00000"/>
        </a:solidFill>
      </dgm:spPr>
      <dgm:t>
        <a:bodyPr/>
        <a:lstStyle/>
        <a:p>
          <a:r>
            <a:rPr lang="es-ES" dirty="0" smtClean="0"/>
            <a:t>Capacidad decisoria y libertad</a:t>
          </a:r>
          <a:endParaRPr lang="es-AR" dirty="0"/>
        </a:p>
      </dgm:t>
    </dgm:pt>
    <dgm:pt modelId="{0204DD2F-EBCE-46E9-97C0-E51C80AF38B7}" type="parTrans" cxnId="{AE85553C-820D-409A-949A-006417FF0F7C}">
      <dgm:prSet/>
      <dgm:spPr/>
      <dgm:t>
        <a:bodyPr/>
        <a:lstStyle/>
        <a:p>
          <a:endParaRPr lang="es-AR" dirty="0"/>
        </a:p>
      </dgm:t>
    </dgm:pt>
    <dgm:pt modelId="{3A1F1A05-9B43-4D39-B356-D33E048656B4}" type="sibTrans" cxnId="{AE85553C-820D-409A-949A-006417FF0F7C}">
      <dgm:prSet/>
      <dgm:spPr/>
      <dgm:t>
        <a:bodyPr/>
        <a:lstStyle/>
        <a:p>
          <a:endParaRPr lang="es-AR"/>
        </a:p>
      </dgm:t>
    </dgm:pt>
    <dgm:pt modelId="{A99F9DAA-020D-4689-BFC8-2690D692FF8D}">
      <dgm:prSet/>
      <dgm:spPr>
        <a:solidFill>
          <a:srgbClr val="C00000"/>
        </a:solidFill>
      </dgm:spPr>
      <dgm:t>
        <a:bodyPr/>
        <a:lstStyle/>
        <a:p>
          <a:r>
            <a:rPr lang="es-ES" dirty="0" smtClean="0"/>
            <a:t>Único e irrepetible</a:t>
          </a:r>
          <a:endParaRPr lang="es-AR" dirty="0"/>
        </a:p>
      </dgm:t>
    </dgm:pt>
    <dgm:pt modelId="{6F2773DD-DD20-48ED-8AAD-304BD10CC023}" type="parTrans" cxnId="{AE96842F-6139-4503-A7B2-40A3C974AE63}">
      <dgm:prSet/>
      <dgm:spPr/>
      <dgm:t>
        <a:bodyPr/>
        <a:lstStyle/>
        <a:p>
          <a:endParaRPr lang="es-AR" dirty="0"/>
        </a:p>
      </dgm:t>
    </dgm:pt>
    <dgm:pt modelId="{0159DB38-F0DD-44E2-97A8-2F922B771656}" type="sibTrans" cxnId="{AE96842F-6139-4503-A7B2-40A3C974AE63}">
      <dgm:prSet/>
      <dgm:spPr/>
      <dgm:t>
        <a:bodyPr/>
        <a:lstStyle/>
        <a:p>
          <a:endParaRPr lang="es-AR"/>
        </a:p>
      </dgm:t>
    </dgm:pt>
    <dgm:pt modelId="{1C4909D1-F22C-43B3-9328-EE81E8F90010}">
      <dgm:prSet/>
      <dgm:spPr>
        <a:solidFill>
          <a:srgbClr val="C00000"/>
        </a:solidFill>
      </dgm:spPr>
      <dgm:t>
        <a:bodyPr/>
        <a:lstStyle/>
        <a:p>
          <a:r>
            <a:rPr lang="es-ES" dirty="0" smtClean="0"/>
            <a:t>conciencia de sí mismo</a:t>
          </a:r>
          <a:endParaRPr lang="es-AR" dirty="0"/>
        </a:p>
      </dgm:t>
    </dgm:pt>
    <dgm:pt modelId="{DE439DF9-2A7C-4B11-AE83-BD19BF550636}" type="parTrans" cxnId="{F0CE2E45-6471-4AE1-9CD3-EA4C4FEDD286}">
      <dgm:prSet/>
      <dgm:spPr/>
      <dgm:t>
        <a:bodyPr/>
        <a:lstStyle/>
        <a:p>
          <a:endParaRPr lang="es-AR" dirty="0"/>
        </a:p>
      </dgm:t>
    </dgm:pt>
    <dgm:pt modelId="{F6BE8F2C-B801-4D4F-B256-6A1D21CBD96B}" type="sibTrans" cxnId="{F0CE2E45-6471-4AE1-9CD3-EA4C4FEDD286}">
      <dgm:prSet/>
      <dgm:spPr/>
      <dgm:t>
        <a:bodyPr/>
        <a:lstStyle/>
        <a:p>
          <a:endParaRPr lang="es-AR"/>
        </a:p>
      </dgm:t>
    </dgm:pt>
    <dgm:pt modelId="{32737C3F-D268-4813-9867-9F05729E4271}">
      <dgm:prSet/>
      <dgm:spPr>
        <a:solidFill>
          <a:srgbClr val="C00000"/>
        </a:solidFill>
      </dgm:spPr>
      <dgm:t>
        <a:bodyPr/>
        <a:lstStyle/>
        <a:p>
          <a:r>
            <a:rPr lang="es-ES" dirty="0" smtClean="0"/>
            <a:t>Ser Espiritual y Racional</a:t>
          </a:r>
          <a:endParaRPr lang="es-AR" dirty="0"/>
        </a:p>
      </dgm:t>
    </dgm:pt>
    <dgm:pt modelId="{32AAB568-D067-4389-88B8-CA09E974425F}" type="parTrans" cxnId="{7C3AF107-0EE0-4FB8-AF44-A427DEF57901}">
      <dgm:prSet/>
      <dgm:spPr/>
      <dgm:t>
        <a:bodyPr/>
        <a:lstStyle/>
        <a:p>
          <a:endParaRPr lang="es-AR" dirty="0"/>
        </a:p>
      </dgm:t>
    </dgm:pt>
    <dgm:pt modelId="{A43BCF48-1CEC-404F-BFAB-DD232650403D}" type="sibTrans" cxnId="{7C3AF107-0EE0-4FB8-AF44-A427DEF57901}">
      <dgm:prSet/>
      <dgm:spPr/>
      <dgm:t>
        <a:bodyPr/>
        <a:lstStyle/>
        <a:p>
          <a:endParaRPr lang="es-AR"/>
        </a:p>
      </dgm:t>
    </dgm:pt>
    <dgm:pt modelId="{C7E90044-F049-4190-94E1-FA93AEE52959}">
      <dgm:prSet/>
      <dgm:spPr>
        <a:solidFill>
          <a:srgbClr val="C00000"/>
        </a:solidFill>
      </dgm:spPr>
      <dgm:t>
        <a:bodyPr/>
        <a:lstStyle/>
        <a:p>
          <a:r>
            <a:rPr lang="es-ES" dirty="0" smtClean="0"/>
            <a:t>Capacidad de recogerse en su intimidad</a:t>
          </a:r>
          <a:endParaRPr lang="es-AR" dirty="0"/>
        </a:p>
      </dgm:t>
    </dgm:pt>
    <dgm:pt modelId="{3272BD86-C63A-481F-9291-6A935CED66D6}" type="parTrans" cxnId="{078A642A-C120-4203-BBBF-6E9E78F96696}">
      <dgm:prSet/>
      <dgm:spPr/>
      <dgm:t>
        <a:bodyPr/>
        <a:lstStyle/>
        <a:p>
          <a:endParaRPr lang="es-AR" dirty="0"/>
        </a:p>
      </dgm:t>
    </dgm:pt>
    <dgm:pt modelId="{79F118DD-0211-4277-BA21-9BD71F8BD74C}" type="sibTrans" cxnId="{078A642A-C120-4203-BBBF-6E9E78F96696}">
      <dgm:prSet/>
      <dgm:spPr/>
      <dgm:t>
        <a:bodyPr/>
        <a:lstStyle/>
        <a:p>
          <a:endParaRPr lang="es-AR"/>
        </a:p>
      </dgm:t>
    </dgm:pt>
    <dgm:pt modelId="{5B1C4A58-E86F-443E-939C-A5A1ECBA0B2A}">
      <dgm:prSet/>
      <dgm:spPr>
        <a:solidFill>
          <a:srgbClr val="C00000"/>
        </a:solidFill>
      </dgm:spPr>
      <dgm:t>
        <a:bodyPr/>
        <a:lstStyle/>
        <a:p>
          <a:r>
            <a:rPr lang="es-ES" dirty="0" smtClean="0"/>
            <a:t>Un ser creado a imagen de Dios</a:t>
          </a:r>
          <a:endParaRPr lang="es-AR" dirty="0"/>
        </a:p>
      </dgm:t>
    </dgm:pt>
    <dgm:pt modelId="{1A8E72FC-E9D5-4E7D-998E-95CA7D860325}" type="parTrans" cxnId="{E2B3F647-7521-4161-9A6D-601FF4EEAFA2}">
      <dgm:prSet/>
      <dgm:spPr/>
      <dgm:t>
        <a:bodyPr/>
        <a:lstStyle/>
        <a:p>
          <a:endParaRPr lang="es-AR" dirty="0"/>
        </a:p>
      </dgm:t>
    </dgm:pt>
    <dgm:pt modelId="{7D52A79C-4F2F-43B1-B80A-D15FA24B4BD3}" type="sibTrans" cxnId="{E2B3F647-7521-4161-9A6D-601FF4EEAFA2}">
      <dgm:prSet/>
      <dgm:spPr/>
      <dgm:t>
        <a:bodyPr/>
        <a:lstStyle/>
        <a:p>
          <a:endParaRPr lang="es-AR"/>
        </a:p>
      </dgm:t>
    </dgm:pt>
    <dgm:pt modelId="{5393883F-5F74-4A61-8698-9ADA407DDDBB}">
      <dgm:prSet/>
      <dgm:spPr>
        <a:solidFill>
          <a:srgbClr val="C00000"/>
        </a:solidFill>
      </dgm:spPr>
      <dgm:t>
        <a:bodyPr/>
        <a:lstStyle/>
        <a:p>
          <a:r>
            <a:rPr lang="es-ES" dirty="0" smtClean="0"/>
            <a:t>Posee Identidad e Inteligencia</a:t>
          </a:r>
          <a:endParaRPr lang="es-AR" dirty="0"/>
        </a:p>
      </dgm:t>
    </dgm:pt>
    <dgm:pt modelId="{4391746D-6D6C-43F2-BA09-1B76081EC2E6}" type="parTrans" cxnId="{2F4E39BA-9A60-4C5C-9C6F-164444B912AD}">
      <dgm:prSet/>
      <dgm:spPr/>
      <dgm:t>
        <a:bodyPr/>
        <a:lstStyle/>
        <a:p>
          <a:endParaRPr lang="es-AR" dirty="0"/>
        </a:p>
      </dgm:t>
    </dgm:pt>
    <dgm:pt modelId="{54B7A747-47B9-458A-8E5A-F36EA89AC066}" type="sibTrans" cxnId="{2F4E39BA-9A60-4C5C-9C6F-164444B912AD}">
      <dgm:prSet/>
      <dgm:spPr/>
      <dgm:t>
        <a:bodyPr/>
        <a:lstStyle/>
        <a:p>
          <a:endParaRPr lang="es-AR"/>
        </a:p>
      </dgm:t>
    </dgm:pt>
    <dgm:pt modelId="{539F01C7-7935-455D-9E02-6DA535BD93F0}" type="pres">
      <dgm:prSet presAssocID="{9B1DF99F-4F55-4690-A29C-EB6C81A25BDA}" presName="cycle" presStyleCnt="0">
        <dgm:presLayoutVars>
          <dgm:chMax val="1"/>
          <dgm:dir/>
          <dgm:animLvl val="ctr"/>
          <dgm:resizeHandles val="exact"/>
        </dgm:presLayoutVars>
      </dgm:prSet>
      <dgm:spPr/>
      <dgm:t>
        <a:bodyPr/>
        <a:lstStyle/>
        <a:p>
          <a:endParaRPr lang="es-AR"/>
        </a:p>
      </dgm:t>
    </dgm:pt>
    <dgm:pt modelId="{C8E759C8-5DCD-429C-99BC-32251E7F47CC}" type="pres">
      <dgm:prSet presAssocID="{B4A3CCDF-7702-417D-93BD-AEE611AA8FA3}" presName="centerShape" presStyleLbl="node0" presStyleIdx="0" presStyleCnt="1"/>
      <dgm:spPr/>
      <dgm:t>
        <a:bodyPr/>
        <a:lstStyle/>
        <a:p>
          <a:endParaRPr lang="es-AR"/>
        </a:p>
      </dgm:t>
    </dgm:pt>
    <dgm:pt modelId="{21F068E0-0050-4F0E-8E33-D48D739C9E00}" type="pres">
      <dgm:prSet presAssocID="{0204DD2F-EBCE-46E9-97C0-E51C80AF38B7}" presName="parTrans" presStyleLbl="bgSibTrans2D1" presStyleIdx="0" presStyleCnt="8"/>
      <dgm:spPr/>
      <dgm:t>
        <a:bodyPr/>
        <a:lstStyle/>
        <a:p>
          <a:endParaRPr lang="es-AR"/>
        </a:p>
      </dgm:t>
    </dgm:pt>
    <dgm:pt modelId="{AEAEAD34-E995-468B-ADDE-70A2956C4ABF}" type="pres">
      <dgm:prSet presAssocID="{DF7D4414-1FF5-43F6-8F1F-D161D218DED4}" presName="node" presStyleLbl="node1" presStyleIdx="0" presStyleCnt="8">
        <dgm:presLayoutVars>
          <dgm:bulletEnabled val="1"/>
        </dgm:presLayoutVars>
      </dgm:prSet>
      <dgm:spPr/>
      <dgm:t>
        <a:bodyPr/>
        <a:lstStyle/>
        <a:p>
          <a:endParaRPr lang="es-AR"/>
        </a:p>
      </dgm:t>
    </dgm:pt>
    <dgm:pt modelId="{4EB4DB68-993A-40BA-BEE0-F0BAB29E0839}" type="pres">
      <dgm:prSet presAssocID="{C8C4F62D-AB1E-40AF-8D5B-DC4622D61D38}" presName="parTrans" presStyleLbl="bgSibTrans2D1" presStyleIdx="1" presStyleCnt="8"/>
      <dgm:spPr/>
      <dgm:t>
        <a:bodyPr/>
        <a:lstStyle/>
        <a:p>
          <a:endParaRPr lang="es-AR"/>
        </a:p>
      </dgm:t>
    </dgm:pt>
    <dgm:pt modelId="{52AC54B2-E08D-45F5-8FDB-DF82E7C5CCEE}" type="pres">
      <dgm:prSet presAssocID="{366F6ACA-7E31-4651-A761-5EE395981FA5}" presName="node" presStyleLbl="node1" presStyleIdx="1" presStyleCnt="8">
        <dgm:presLayoutVars>
          <dgm:bulletEnabled val="1"/>
        </dgm:presLayoutVars>
      </dgm:prSet>
      <dgm:spPr/>
      <dgm:t>
        <a:bodyPr/>
        <a:lstStyle/>
        <a:p>
          <a:endParaRPr lang="es-AR"/>
        </a:p>
      </dgm:t>
    </dgm:pt>
    <dgm:pt modelId="{96F32E45-5061-4F90-93AA-55162172EA71}" type="pres">
      <dgm:prSet presAssocID="{DE439DF9-2A7C-4B11-AE83-BD19BF550636}" presName="parTrans" presStyleLbl="bgSibTrans2D1" presStyleIdx="2" presStyleCnt="8"/>
      <dgm:spPr/>
      <dgm:t>
        <a:bodyPr/>
        <a:lstStyle/>
        <a:p>
          <a:endParaRPr lang="es-AR"/>
        </a:p>
      </dgm:t>
    </dgm:pt>
    <dgm:pt modelId="{8117AFAA-3A9A-482E-B787-31874384A69D}" type="pres">
      <dgm:prSet presAssocID="{1C4909D1-F22C-43B3-9328-EE81E8F90010}" presName="node" presStyleLbl="node1" presStyleIdx="2" presStyleCnt="8">
        <dgm:presLayoutVars>
          <dgm:bulletEnabled val="1"/>
        </dgm:presLayoutVars>
      </dgm:prSet>
      <dgm:spPr/>
      <dgm:t>
        <a:bodyPr/>
        <a:lstStyle/>
        <a:p>
          <a:endParaRPr lang="es-AR"/>
        </a:p>
      </dgm:t>
    </dgm:pt>
    <dgm:pt modelId="{00951459-ACA6-4CE9-8DC4-9B2221578976}" type="pres">
      <dgm:prSet presAssocID="{3272BD86-C63A-481F-9291-6A935CED66D6}" presName="parTrans" presStyleLbl="bgSibTrans2D1" presStyleIdx="3" presStyleCnt="8"/>
      <dgm:spPr/>
      <dgm:t>
        <a:bodyPr/>
        <a:lstStyle/>
        <a:p>
          <a:endParaRPr lang="es-AR"/>
        </a:p>
      </dgm:t>
    </dgm:pt>
    <dgm:pt modelId="{2C9749CE-DA22-4541-8EC9-2F565E4AEA0E}" type="pres">
      <dgm:prSet presAssocID="{C7E90044-F049-4190-94E1-FA93AEE52959}" presName="node" presStyleLbl="node1" presStyleIdx="3" presStyleCnt="8">
        <dgm:presLayoutVars>
          <dgm:bulletEnabled val="1"/>
        </dgm:presLayoutVars>
      </dgm:prSet>
      <dgm:spPr/>
      <dgm:t>
        <a:bodyPr/>
        <a:lstStyle/>
        <a:p>
          <a:endParaRPr lang="es-AR"/>
        </a:p>
      </dgm:t>
    </dgm:pt>
    <dgm:pt modelId="{5D198ECA-64AF-4A05-8881-34AC910FE020}" type="pres">
      <dgm:prSet presAssocID="{1A8E72FC-E9D5-4E7D-998E-95CA7D860325}" presName="parTrans" presStyleLbl="bgSibTrans2D1" presStyleIdx="4" presStyleCnt="8"/>
      <dgm:spPr/>
      <dgm:t>
        <a:bodyPr/>
        <a:lstStyle/>
        <a:p>
          <a:endParaRPr lang="es-AR"/>
        </a:p>
      </dgm:t>
    </dgm:pt>
    <dgm:pt modelId="{221E0BB2-52C4-4DED-8F98-E8CC28603CD5}" type="pres">
      <dgm:prSet presAssocID="{5B1C4A58-E86F-443E-939C-A5A1ECBA0B2A}" presName="node" presStyleLbl="node1" presStyleIdx="4" presStyleCnt="8">
        <dgm:presLayoutVars>
          <dgm:bulletEnabled val="1"/>
        </dgm:presLayoutVars>
      </dgm:prSet>
      <dgm:spPr/>
      <dgm:t>
        <a:bodyPr/>
        <a:lstStyle/>
        <a:p>
          <a:endParaRPr lang="es-AR"/>
        </a:p>
      </dgm:t>
    </dgm:pt>
    <dgm:pt modelId="{A42D239A-2429-4F4C-86DB-7730C0234F68}" type="pres">
      <dgm:prSet presAssocID="{4391746D-6D6C-43F2-BA09-1B76081EC2E6}" presName="parTrans" presStyleLbl="bgSibTrans2D1" presStyleIdx="5" presStyleCnt="8"/>
      <dgm:spPr/>
      <dgm:t>
        <a:bodyPr/>
        <a:lstStyle/>
        <a:p>
          <a:endParaRPr lang="es-AR"/>
        </a:p>
      </dgm:t>
    </dgm:pt>
    <dgm:pt modelId="{12B03634-CB0B-41BB-A5C8-56D702E949C1}" type="pres">
      <dgm:prSet presAssocID="{5393883F-5F74-4A61-8698-9ADA407DDDBB}" presName="node" presStyleLbl="node1" presStyleIdx="5" presStyleCnt="8">
        <dgm:presLayoutVars>
          <dgm:bulletEnabled val="1"/>
        </dgm:presLayoutVars>
      </dgm:prSet>
      <dgm:spPr/>
      <dgm:t>
        <a:bodyPr/>
        <a:lstStyle/>
        <a:p>
          <a:endParaRPr lang="es-AR"/>
        </a:p>
      </dgm:t>
    </dgm:pt>
    <dgm:pt modelId="{CAC05BCD-3A02-4988-A936-97B1638AF81A}" type="pres">
      <dgm:prSet presAssocID="{6F2773DD-DD20-48ED-8AAD-304BD10CC023}" presName="parTrans" presStyleLbl="bgSibTrans2D1" presStyleIdx="6" presStyleCnt="8"/>
      <dgm:spPr/>
      <dgm:t>
        <a:bodyPr/>
        <a:lstStyle/>
        <a:p>
          <a:endParaRPr lang="es-AR"/>
        </a:p>
      </dgm:t>
    </dgm:pt>
    <dgm:pt modelId="{773CF672-79E1-45A2-AB21-D45DA339FD24}" type="pres">
      <dgm:prSet presAssocID="{A99F9DAA-020D-4689-BFC8-2690D692FF8D}" presName="node" presStyleLbl="node1" presStyleIdx="6" presStyleCnt="8">
        <dgm:presLayoutVars>
          <dgm:bulletEnabled val="1"/>
        </dgm:presLayoutVars>
      </dgm:prSet>
      <dgm:spPr/>
      <dgm:t>
        <a:bodyPr/>
        <a:lstStyle/>
        <a:p>
          <a:endParaRPr lang="es-AR"/>
        </a:p>
      </dgm:t>
    </dgm:pt>
    <dgm:pt modelId="{5170B301-0493-4405-91FE-0F8F61E9C2E1}" type="pres">
      <dgm:prSet presAssocID="{32AAB568-D067-4389-88B8-CA09E974425F}" presName="parTrans" presStyleLbl="bgSibTrans2D1" presStyleIdx="7" presStyleCnt="8"/>
      <dgm:spPr/>
      <dgm:t>
        <a:bodyPr/>
        <a:lstStyle/>
        <a:p>
          <a:endParaRPr lang="es-AR"/>
        </a:p>
      </dgm:t>
    </dgm:pt>
    <dgm:pt modelId="{C601E8DA-6282-4352-978D-FBF0077A2B94}" type="pres">
      <dgm:prSet presAssocID="{32737C3F-D268-4813-9867-9F05729E4271}" presName="node" presStyleLbl="node1" presStyleIdx="7" presStyleCnt="8">
        <dgm:presLayoutVars>
          <dgm:bulletEnabled val="1"/>
        </dgm:presLayoutVars>
      </dgm:prSet>
      <dgm:spPr/>
      <dgm:t>
        <a:bodyPr/>
        <a:lstStyle/>
        <a:p>
          <a:endParaRPr lang="es-AR"/>
        </a:p>
      </dgm:t>
    </dgm:pt>
  </dgm:ptLst>
  <dgm:cxnLst>
    <dgm:cxn modelId="{F0CE2E45-6471-4AE1-9CD3-EA4C4FEDD286}" srcId="{B4A3CCDF-7702-417D-93BD-AEE611AA8FA3}" destId="{1C4909D1-F22C-43B3-9328-EE81E8F90010}" srcOrd="2" destOrd="0" parTransId="{DE439DF9-2A7C-4B11-AE83-BD19BF550636}" sibTransId="{F6BE8F2C-B801-4D4F-B256-6A1D21CBD96B}"/>
    <dgm:cxn modelId="{2F4E39BA-9A60-4C5C-9C6F-164444B912AD}" srcId="{B4A3CCDF-7702-417D-93BD-AEE611AA8FA3}" destId="{5393883F-5F74-4A61-8698-9ADA407DDDBB}" srcOrd="5" destOrd="0" parTransId="{4391746D-6D6C-43F2-BA09-1B76081EC2E6}" sibTransId="{54B7A747-47B9-458A-8E5A-F36EA89AC066}"/>
    <dgm:cxn modelId="{AE96842F-6139-4503-A7B2-40A3C974AE63}" srcId="{B4A3CCDF-7702-417D-93BD-AEE611AA8FA3}" destId="{A99F9DAA-020D-4689-BFC8-2690D692FF8D}" srcOrd="6" destOrd="0" parTransId="{6F2773DD-DD20-48ED-8AAD-304BD10CC023}" sibTransId="{0159DB38-F0DD-44E2-97A8-2F922B771656}"/>
    <dgm:cxn modelId="{8A4EFE2C-FDE2-4631-B40C-110AAF0FAE74}" srcId="{B4A3CCDF-7702-417D-93BD-AEE611AA8FA3}" destId="{366F6ACA-7E31-4651-A761-5EE395981FA5}" srcOrd="1" destOrd="0" parTransId="{C8C4F62D-AB1E-40AF-8D5B-DC4622D61D38}" sibTransId="{4272001C-3DF2-4A54-A83C-29B3B980CD85}"/>
    <dgm:cxn modelId="{5B3D82FD-F69F-4251-BBAB-054A26BD52B6}" srcId="{9B1DF99F-4F55-4690-A29C-EB6C81A25BDA}" destId="{04D100CD-3501-45A0-AEAD-A11860903908}" srcOrd="1" destOrd="0" parTransId="{CEC79570-1BBE-48A5-A913-F208F2DF00AE}" sibTransId="{3C617D2C-A726-4358-A21F-B057C1FF35EB}"/>
    <dgm:cxn modelId="{C55BDB28-CF58-4815-B4D9-36BEC8DCB475}" type="presOf" srcId="{B4A3CCDF-7702-417D-93BD-AEE611AA8FA3}" destId="{C8E759C8-5DCD-429C-99BC-32251E7F47CC}" srcOrd="0" destOrd="0" presId="urn:microsoft.com/office/officeart/2005/8/layout/radial4"/>
    <dgm:cxn modelId="{C136B792-C0C6-47D1-A1F5-CAF381282357}" type="presOf" srcId="{5393883F-5F74-4A61-8698-9ADA407DDDBB}" destId="{12B03634-CB0B-41BB-A5C8-56D702E949C1}" srcOrd="0" destOrd="0" presId="urn:microsoft.com/office/officeart/2005/8/layout/radial4"/>
    <dgm:cxn modelId="{5F292E00-2BD4-4561-9670-D8EF0BFEF970}" type="presOf" srcId="{32AAB568-D067-4389-88B8-CA09E974425F}" destId="{5170B301-0493-4405-91FE-0F8F61E9C2E1}" srcOrd="0" destOrd="0" presId="urn:microsoft.com/office/officeart/2005/8/layout/radial4"/>
    <dgm:cxn modelId="{7D5665FE-5B04-45DA-A70E-06038D523EDB}" type="presOf" srcId="{5B1C4A58-E86F-443E-939C-A5A1ECBA0B2A}" destId="{221E0BB2-52C4-4DED-8F98-E8CC28603CD5}" srcOrd="0" destOrd="0" presId="urn:microsoft.com/office/officeart/2005/8/layout/radial4"/>
    <dgm:cxn modelId="{53E5FA8E-2A08-41BC-8458-633AA459D05B}" type="presOf" srcId="{6F2773DD-DD20-48ED-8AAD-304BD10CC023}" destId="{CAC05BCD-3A02-4988-A936-97B1638AF81A}" srcOrd="0" destOrd="0" presId="urn:microsoft.com/office/officeart/2005/8/layout/radial4"/>
    <dgm:cxn modelId="{C822F68C-C41A-49AD-BB0D-CDF702647752}" type="presOf" srcId="{32737C3F-D268-4813-9867-9F05729E4271}" destId="{C601E8DA-6282-4352-978D-FBF0077A2B94}" srcOrd="0" destOrd="0" presId="urn:microsoft.com/office/officeart/2005/8/layout/radial4"/>
    <dgm:cxn modelId="{C7F66A4F-B1CD-4D48-B264-A6504CBA76F4}" srcId="{9B1DF99F-4F55-4690-A29C-EB6C81A25BDA}" destId="{B4A3CCDF-7702-417D-93BD-AEE611AA8FA3}" srcOrd="0" destOrd="0" parTransId="{A54EE7A7-85D4-4CBC-B6AD-B78FD0E87878}" sibTransId="{67ACBCCD-2423-413E-BA84-0B72A182DC0F}"/>
    <dgm:cxn modelId="{AE85553C-820D-409A-949A-006417FF0F7C}" srcId="{B4A3CCDF-7702-417D-93BD-AEE611AA8FA3}" destId="{DF7D4414-1FF5-43F6-8F1F-D161D218DED4}" srcOrd="0" destOrd="0" parTransId="{0204DD2F-EBCE-46E9-97C0-E51C80AF38B7}" sibTransId="{3A1F1A05-9B43-4D39-B356-D33E048656B4}"/>
    <dgm:cxn modelId="{998B39F0-ACDC-4EB7-8BB1-B28D9818ACA2}" type="presOf" srcId="{4391746D-6D6C-43F2-BA09-1B76081EC2E6}" destId="{A42D239A-2429-4F4C-86DB-7730C0234F68}" srcOrd="0" destOrd="0" presId="urn:microsoft.com/office/officeart/2005/8/layout/radial4"/>
    <dgm:cxn modelId="{CF3C460C-3ADC-4623-82CB-AE3FBCA896A9}" type="presOf" srcId="{A99F9DAA-020D-4689-BFC8-2690D692FF8D}" destId="{773CF672-79E1-45A2-AB21-D45DA339FD24}" srcOrd="0" destOrd="0" presId="urn:microsoft.com/office/officeart/2005/8/layout/radial4"/>
    <dgm:cxn modelId="{E2B3F647-7521-4161-9A6D-601FF4EEAFA2}" srcId="{B4A3CCDF-7702-417D-93BD-AEE611AA8FA3}" destId="{5B1C4A58-E86F-443E-939C-A5A1ECBA0B2A}" srcOrd="4" destOrd="0" parTransId="{1A8E72FC-E9D5-4E7D-998E-95CA7D860325}" sibTransId="{7D52A79C-4F2F-43B1-B80A-D15FA24B4BD3}"/>
    <dgm:cxn modelId="{73933346-5677-422C-AE90-DB6051BFBB0B}" type="presOf" srcId="{3272BD86-C63A-481F-9291-6A935CED66D6}" destId="{00951459-ACA6-4CE9-8DC4-9B2221578976}" srcOrd="0" destOrd="0" presId="urn:microsoft.com/office/officeart/2005/8/layout/radial4"/>
    <dgm:cxn modelId="{703895F3-E3AE-42A6-B69A-249A6489574A}" type="presOf" srcId="{1C4909D1-F22C-43B3-9328-EE81E8F90010}" destId="{8117AFAA-3A9A-482E-B787-31874384A69D}" srcOrd="0" destOrd="0" presId="urn:microsoft.com/office/officeart/2005/8/layout/radial4"/>
    <dgm:cxn modelId="{BDAAFB51-6D28-4BAD-AD33-D5D0F13EE3B7}" type="presOf" srcId="{C7E90044-F049-4190-94E1-FA93AEE52959}" destId="{2C9749CE-DA22-4541-8EC9-2F565E4AEA0E}" srcOrd="0" destOrd="0" presId="urn:microsoft.com/office/officeart/2005/8/layout/radial4"/>
    <dgm:cxn modelId="{6C7D1282-7637-48CD-93F3-C3A5779F990C}" type="presOf" srcId="{0204DD2F-EBCE-46E9-97C0-E51C80AF38B7}" destId="{21F068E0-0050-4F0E-8E33-D48D739C9E00}" srcOrd="0" destOrd="0" presId="urn:microsoft.com/office/officeart/2005/8/layout/radial4"/>
    <dgm:cxn modelId="{77884ADE-79CF-49B6-95CC-70809F6E3CCF}" srcId="{9B1DF99F-4F55-4690-A29C-EB6C81A25BDA}" destId="{DE733B6C-2DDB-4D69-89AA-A974C68E0245}" srcOrd="2" destOrd="0" parTransId="{8095F626-9234-4A41-B575-407E2EEB4911}" sibTransId="{8CB90A95-C365-461E-8FAC-DF8D7DD9D9B1}"/>
    <dgm:cxn modelId="{DFD2E636-1017-46A6-BC99-192D6108C500}" type="presOf" srcId="{1A8E72FC-E9D5-4E7D-998E-95CA7D860325}" destId="{5D198ECA-64AF-4A05-8881-34AC910FE020}" srcOrd="0" destOrd="0" presId="urn:microsoft.com/office/officeart/2005/8/layout/radial4"/>
    <dgm:cxn modelId="{AEA07EED-4A99-4AFB-883F-11A0FEA9E982}" type="presOf" srcId="{DF7D4414-1FF5-43F6-8F1F-D161D218DED4}" destId="{AEAEAD34-E995-468B-ADDE-70A2956C4ABF}" srcOrd="0" destOrd="0" presId="urn:microsoft.com/office/officeart/2005/8/layout/radial4"/>
    <dgm:cxn modelId="{078A642A-C120-4203-BBBF-6E9E78F96696}" srcId="{B4A3CCDF-7702-417D-93BD-AEE611AA8FA3}" destId="{C7E90044-F049-4190-94E1-FA93AEE52959}" srcOrd="3" destOrd="0" parTransId="{3272BD86-C63A-481F-9291-6A935CED66D6}" sibTransId="{79F118DD-0211-4277-BA21-9BD71F8BD74C}"/>
    <dgm:cxn modelId="{C1C17BEB-8EE8-422A-A26C-A2FDC6B49DAA}" type="presOf" srcId="{C8C4F62D-AB1E-40AF-8D5B-DC4622D61D38}" destId="{4EB4DB68-993A-40BA-BEE0-F0BAB29E0839}" srcOrd="0" destOrd="0" presId="urn:microsoft.com/office/officeart/2005/8/layout/radial4"/>
    <dgm:cxn modelId="{7C3AF107-0EE0-4FB8-AF44-A427DEF57901}" srcId="{B4A3CCDF-7702-417D-93BD-AEE611AA8FA3}" destId="{32737C3F-D268-4813-9867-9F05729E4271}" srcOrd="7" destOrd="0" parTransId="{32AAB568-D067-4389-88B8-CA09E974425F}" sibTransId="{A43BCF48-1CEC-404F-BFAB-DD232650403D}"/>
    <dgm:cxn modelId="{E55331D0-7110-4CD5-87E6-377A6278380F}" type="presOf" srcId="{9B1DF99F-4F55-4690-A29C-EB6C81A25BDA}" destId="{539F01C7-7935-455D-9E02-6DA535BD93F0}" srcOrd="0" destOrd="0" presId="urn:microsoft.com/office/officeart/2005/8/layout/radial4"/>
    <dgm:cxn modelId="{5EF36297-1952-4DE8-BDB4-43E2F5B9E835}" type="presOf" srcId="{366F6ACA-7E31-4651-A761-5EE395981FA5}" destId="{52AC54B2-E08D-45F5-8FDB-DF82E7C5CCEE}" srcOrd="0" destOrd="0" presId="urn:microsoft.com/office/officeart/2005/8/layout/radial4"/>
    <dgm:cxn modelId="{C7C386A5-947F-49A6-A010-145A7FFE172C}" type="presOf" srcId="{DE439DF9-2A7C-4B11-AE83-BD19BF550636}" destId="{96F32E45-5061-4F90-93AA-55162172EA71}" srcOrd="0" destOrd="0" presId="urn:microsoft.com/office/officeart/2005/8/layout/radial4"/>
    <dgm:cxn modelId="{4A7E1970-7402-4905-9CF1-9431DAB9A887}" type="presParOf" srcId="{539F01C7-7935-455D-9E02-6DA535BD93F0}" destId="{C8E759C8-5DCD-429C-99BC-32251E7F47CC}" srcOrd="0" destOrd="0" presId="urn:microsoft.com/office/officeart/2005/8/layout/radial4"/>
    <dgm:cxn modelId="{B39F47D2-B3C5-470A-9859-652FFC97DC51}" type="presParOf" srcId="{539F01C7-7935-455D-9E02-6DA535BD93F0}" destId="{21F068E0-0050-4F0E-8E33-D48D739C9E00}" srcOrd="1" destOrd="0" presId="urn:microsoft.com/office/officeart/2005/8/layout/radial4"/>
    <dgm:cxn modelId="{4C247533-A5C9-42B4-8EFB-02621A2A7C79}" type="presParOf" srcId="{539F01C7-7935-455D-9E02-6DA535BD93F0}" destId="{AEAEAD34-E995-468B-ADDE-70A2956C4ABF}" srcOrd="2" destOrd="0" presId="urn:microsoft.com/office/officeart/2005/8/layout/radial4"/>
    <dgm:cxn modelId="{97F07B1F-D9CC-4ED0-A797-1A9FD91B2393}" type="presParOf" srcId="{539F01C7-7935-455D-9E02-6DA535BD93F0}" destId="{4EB4DB68-993A-40BA-BEE0-F0BAB29E0839}" srcOrd="3" destOrd="0" presId="urn:microsoft.com/office/officeart/2005/8/layout/radial4"/>
    <dgm:cxn modelId="{A766D18F-1048-41F9-83E8-086F8377449D}" type="presParOf" srcId="{539F01C7-7935-455D-9E02-6DA535BD93F0}" destId="{52AC54B2-E08D-45F5-8FDB-DF82E7C5CCEE}" srcOrd="4" destOrd="0" presId="urn:microsoft.com/office/officeart/2005/8/layout/radial4"/>
    <dgm:cxn modelId="{D917EE99-0A87-4D4A-AB18-A9BFC0322C4E}" type="presParOf" srcId="{539F01C7-7935-455D-9E02-6DA535BD93F0}" destId="{96F32E45-5061-4F90-93AA-55162172EA71}" srcOrd="5" destOrd="0" presId="urn:microsoft.com/office/officeart/2005/8/layout/radial4"/>
    <dgm:cxn modelId="{35907F82-1C42-4871-93D9-6478BA698E54}" type="presParOf" srcId="{539F01C7-7935-455D-9E02-6DA535BD93F0}" destId="{8117AFAA-3A9A-482E-B787-31874384A69D}" srcOrd="6" destOrd="0" presId="urn:microsoft.com/office/officeart/2005/8/layout/radial4"/>
    <dgm:cxn modelId="{1AA668E5-D2AB-4BA6-B8E1-CF5215FE2F10}" type="presParOf" srcId="{539F01C7-7935-455D-9E02-6DA535BD93F0}" destId="{00951459-ACA6-4CE9-8DC4-9B2221578976}" srcOrd="7" destOrd="0" presId="urn:microsoft.com/office/officeart/2005/8/layout/radial4"/>
    <dgm:cxn modelId="{3DEA4478-8FF9-4539-B2A4-5D076ACFB441}" type="presParOf" srcId="{539F01C7-7935-455D-9E02-6DA535BD93F0}" destId="{2C9749CE-DA22-4541-8EC9-2F565E4AEA0E}" srcOrd="8" destOrd="0" presId="urn:microsoft.com/office/officeart/2005/8/layout/radial4"/>
    <dgm:cxn modelId="{39A889AC-0C75-4E33-9AD5-98878C14FBD4}" type="presParOf" srcId="{539F01C7-7935-455D-9E02-6DA535BD93F0}" destId="{5D198ECA-64AF-4A05-8881-34AC910FE020}" srcOrd="9" destOrd="0" presId="urn:microsoft.com/office/officeart/2005/8/layout/radial4"/>
    <dgm:cxn modelId="{FDB216BD-F68D-4D0F-940A-DC3A5EF8CAF0}" type="presParOf" srcId="{539F01C7-7935-455D-9E02-6DA535BD93F0}" destId="{221E0BB2-52C4-4DED-8F98-E8CC28603CD5}" srcOrd="10" destOrd="0" presId="urn:microsoft.com/office/officeart/2005/8/layout/radial4"/>
    <dgm:cxn modelId="{1A91AE09-C447-46A4-8D4E-0C1355EAC087}" type="presParOf" srcId="{539F01C7-7935-455D-9E02-6DA535BD93F0}" destId="{A42D239A-2429-4F4C-86DB-7730C0234F68}" srcOrd="11" destOrd="0" presId="urn:microsoft.com/office/officeart/2005/8/layout/radial4"/>
    <dgm:cxn modelId="{55FE4783-02F8-40F1-BAA8-6B44CC2DFA3B}" type="presParOf" srcId="{539F01C7-7935-455D-9E02-6DA535BD93F0}" destId="{12B03634-CB0B-41BB-A5C8-56D702E949C1}" srcOrd="12" destOrd="0" presId="urn:microsoft.com/office/officeart/2005/8/layout/radial4"/>
    <dgm:cxn modelId="{5633B662-F7A2-409A-A92C-68914DF40D76}" type="presParOf" srcId="{539F01C7-7935-455D-9E02-6DA535BD93F0}" destId="{CAC05BCD-3A02-4988-A936-97B1638AF81A}" srcOrd="13" destOrd="0" presId="urn:microsoft.com/office/officeart/2005/8/layout/radial4"/>
    <dgm:cxn modelId="{85FC65B9-ED0E-4665-A8D7-6378F5B5923A}" type="presParOf" srcId="{539F01C7-7935-455D-9E02-6DA535BD93F0}" destId="{773CF672-79E1-45A2-AB21-D45DA339FD24}" srcOrd="14" destOrd="0" presId="urn:microsoft.com/office/officeart/2005/8/layout/radial4"/>
    <dgm:cxn modelId="{2E8536D3-878F-49AA-89BF-EDC55D83C886}" type="presParOf" srcId="{539F01C7-7935-455D-9E02-6DA535BD93F0}" destId="{5170B301-0493-4405-91FE-0F8F61E9C2E1}" srcOrd="15" destOrd="0" presId="urn:microsoft.com/office/officeart/2005/8/layout/radial4"/>
    <dgm:cxn modelId="{5435C5EB-92B2-4E84-9A7F-7D3143908FBC}" type="presParOf" srcId="{539F01C7-7935-455D-9E02-6DA535BD93F0}" destId="{C601E8DA-6282-4352-978D-FBF0077A2B94}" srcOrd="1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99877E-D61F-415F-A947-8B942786DE8B}">
      <dsp:nvSpPr>
        <dsp:cNvPr id="0" name=""/>
        <dsp:cNvSpPr/>
      </dsp:nvSpPr>
      <dsp:spPr>
        <a:xfrm>
          <a:off x="3218981" y="28594"/>
          <a:ext cx="1812033" cy="136624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AR" sz="2400" kern="1200" dirty="0"/>
            <a:t>Estado</a:t>
          </a:r>
        </a:p>
      </dsp:txBody>
      <dsp:txXfrm>
        <a:off x="3218981" y="28594"/>
        <a:ext cx="1812033" cy="1366242"/>
      </dsp:txXfrm>
    </dsp:sp>
    <dsp:sp modelId="{99F77421-2887-40EE-ADD2-AC723A3E8B9E}">
      <dsp:nvSpPr>
        <dsp:cNvPr id="0" name=""/>
        <dsp:cNvSpPr/>
      </dsp:nvSpPr>
      <dsp:spPr>
        <a:xfrm rot="2184713">
          <a:off x="4810381" y="1045537"/>
          <a:ext cx="159568"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dirty="0"/>
        </a:p>
      </dsp:txBody>
      <dsp:txXfrm rot="2184713">
        <a:off x="4810381" y="1045537"/>
        <a:ext cx="159568" cy="461106"/>
      </dsp:txXfrm>
    </dsp:sp>
    <dsp:sp modelId="{1A4B228B-033C-4C87-99E1-D4BFAE279D46}">
      <dsp:nvSpPr>
        <dsp:cNvPr id="0" name=""/>
        <dsp:cNvSpPr/>
      </dsp:nvSpPr>
      <dsp:spPr>
        <a:xfrm>
          <a:off x="4625761" y="1206939"/>
          <a:ext cx="2193624" cy="136624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AR" sz="2400" kern="1200" dirty="0"/>
            <a:t>Sociedad</a:t>
          </a:r>
        </a:p>
      </dsp:txBody>
      <dsp:txXfrm>
        <a:off x="4625761" y="1206939"/>
        <a:ext cx="2193624" cy="1366242"/>
      </dsp:txXfrm>
    </dsp:sp>
    <dsp:sp modelId="{E7BA41C7-24D8-4869-9D5B-762FFE1D249E}">
      <dsp:nvSpPr>
        <dsp:cNvPr id="0" name=""/>
        <dsp:cNvSpPr/>
      </dsp:nvSpPr>
      <dsp:spPr>
        <a:xfrm rot="5210300">
          <a:off x="5645609" y="2575313"/>
          <a:ext cx="255103"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dirty="0"/>
        </a:p>
      </dsp:txBody>
      <dsp:txXfrm rot="5210300">
        <a:off x="5645609" y="2575313"/>
        <a:ext cx="255103" cy="461106"/>
      </dsp:txXfrm>
    </dsp:sp>
    <dsp:sp modelId="{3CCF9A72-4060-4B61-89E9-456EAEC168BE}">
      <dsp:nvSpPr>
        <dsp:cNvPr id="0" name=""/>
        <dsp:cNvSpPr/>
      </dsp:nvSpPr>
      <dsp:spPr>
        <a:xfrm>
          <a:off x="4762869" y="3052941"/>
          <a:ext cx="2123345" cy="136624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AR" sz="2400" kern="1200" baseline="0" dirty="0"/>
            <a:t>Comunidad</a:t>
          </a:r>
        </a:p>
      </dsp:txBody>
      <dsp:txXfrm>
        <a:off x="4762869" y="3052941"/>
        <a:ext cx="2123345" cy="1366242"/>
      </dsp:txXfrm>
    </dsp:sp>
    <dsp:sp modelId="{475B1E3F-9E35-4414-AE3D-CACB18D1EFC3}">
      <dsp:nvSpPr>
        <dsp:cNvPr id="0" name=""/>
        <dsp:cNvSpPr/>
      </dsp:nvSpPr>
      <dsp:spPr>
        <a:xfrm rot="10719288">
          <a:off x="4168133" y="3539464"/>
          <a:ext cx="420854"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dirty="0"/>
        </a:p>
      </dsp:txBody>
      <dsp:txXfrm rot="10719288">
        <a:off x="4168133" y="3539464"/>
        <a:ext cx="420854" cy="461106"/>
      </dsp:txXfrm>
    </dsp:sp>
    <dsp:sp modelId="{E9DB3FBE-78B9-4874-A5C3-3975916F62F1}">
      <dsp:nvSpPr>
        <dsp:cNvPr id="0" name=""/>
        <dsp:cNvSpPr/>
      </dsp:nvSpPr>
      <dsp:spPr>
        <a:xfrm>
          <a:off x="1545715" y="3124946"/>
          <a:ext cx="2425066" cy="136624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AR" sz="2400" kern="1200" dirty="0"/>
            <a:t>Instituciones</a:t>
          </a:r>
        </a:p>
      </dsp:txBody>
      <dsp:txXfrm>
        <a:off x="1545715" y="3124946"/>
        <a:ext cx="2425066" cy="1366242"/>
      </dsp:txXfrm>
    </dsp:sp>
    <dsp:sp modelId="{27A9675D-B0A3-46B9-9C6A-EB8D358ACC0A}">
      <dsp:nvSpPr>
        <dsp:cNvPr id="0" name=""/>
        <dsp:cNvSpPr/>
      </dsp:nvSpPr>
      <dsp:spPr>
        <a:xfrm rot="15566156">
          <a:off x="2429544" y="2626005"/>
          <a:ext cx="302503"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dirty="0"/>
        </a:p>
      </dsp:txBody>
      <dsp:txXfrm rot="15566156">
        <a:off x="2429544" y="2626005"/>
        <a:ext cx="302503" cy="461106"/>
      </dsp:txXfrm>
    </dsp:sp>
    <dsp:sp modelId="{AA3C08C0-137B-402B-AB09-2A2C539D7E88}">
      <dsp:nvSpPr>
        <dsp:cNvPr id="0" name=""/>
        <dsp:cNvSpPr/>
      </dsp:nvSpPr>
      <dsp:spPr>
        <a:xfrm>
          <a:off x="1410213" y="1206939"/>
          <a:ext cx="1980668" cy="136624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AR" sz="2400" kern="1200" dirty="0"/>
            <a:t>Familia</a:t>
          </a:r>
        </a:p>
      </dsp:txBody>
      <dsp:txXfrm>
        <a:off x="1410213" y="1206939"/>
        <a:ext cx="1980668" cy="1366242"/>
      </dsp:txXfrm>
    </dsp:sp>
    <dsp:sp modelId="{11D0471B-33EC-44EF-9F4C-6787CB7D4383}">
      <dsp:nvSpPr>
        <dsp:cNvPr id="0" name=""/>
        <dsp:cNvSpPr/>
      </dsp:nvSpPr>
      <dsp:spPr>
        <a:xfrm rot="19539273">
          <a:off x="3161452" y="1062906"/>
          <a:ext cx="224380" cy="46110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AR" sz="1900" kern="1200" dirty="0"/>
        </a:p>
      </dsp:txBody>
      <dsp:txXfrm rot="19539273">
        <a:off x="3161452" y="1062906"/>
        <a:ext cx="224380" cy="4611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1A3F3-CA32-45E4-AFA5-F83E6C05BEEA}">
      <dsp:nvSpPr>
        <dsp:cNvPr id="0" name=""/>
        <dsp:cNvSpPr/>
      </dsp:nvSpPr>
      <dsp:spPr>
        <a:xfrm>
          <a:off x="1867779" y="-27638"/>
          <a:ext cx="4494040" cy="4494040"/>
        </a:xfrm>
        <a:prstGeom prst="circularArrow">
          <a:avLst>
            <a:gd name="adj1" fmla="val 5544"/>
            <a:gd name="adj2" fmla="val 330680"/>
            <a:gd name="adj3" fmla="val 13765712"/>
            <a:gd name="adj4" fmla="val 17392183"/>
            <a:gd name="adj5" fmla="val 5757"/>
          </a:avLst>
        </a:prstGeom>
        <a:solidFill>
          <a:srgbClr val="FFFF00"/>
        </a:solidFill>
        <a:ln>
          <a:noFill/>
        </a:ln>
        <a:effectLst/>
      </dsp:spPr>
      <dsp:style>
        <a:lnRef idx="0">
          <a:scrgbClr r="0" g="0" b="0"/>
        </a:lnRef>
        <a:fillRef idx="1">
          <a:scrgbClr r="0" g="0" b="0"/>
        </a:fillRef>
        <a:effectRef idx="0">
          <a:scrgbClr r="0" g="0" b="0"/>
        </a:effectRef>
        <a:fontRef idx="minor"/>
      </dsp:style>
    </dsp:sp>
    <dsp:sp modelId="{622E31EE-9F9F-4675-A273-632AC39F85CB}">
      <dsp:nvSpPr>
        <dsp:cNvPr id="0" name=""/>
        <dsp:cNvSpPr/>
      </dsp:nvSpPr>
      <dsp:spPr>
        <a:xfrm>
          <a:off x="3057971" y="1135"/>
          <a:ext cx="2113657" cy="105682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Espiritualidad</a:t>
          </a:r>
          <a:endParaRPr lang="es-AR" sz="2500" kern="1200" dirty="0"/>
        </a:p>
      </dsp:txBody>
      <dsp:txXfrm>
        <a:off x="3057971" y="1135"/>
        <a:ext cx="2113657" cy="1056828"/>
      </dsp:txXfrm>
    </dsp:sp>
    <dsp:sp modelId="{B1777036-3BCE-4912-8AE8-22E5B41F0A1A}">
      <dsp:nvSpPr>
        <dsp:cNvPr id="0" name=""/>
        <dsp:cNvSpPr/>
      </dsp:nvSpPr>
      <dsp:spPr>
        <a:xfrm>
          <a:off x="4880609" y="1325359"/>
          <a:ext cx="2113657" cy="105682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Constitución Genética</a:t>
          </a:r>
          <a:endParaRPr lang="es-AR" sz="2500" kern="1200" dirty="0"/>
        </a:p>
      </dsp:txBody>
      <dsp:txXfrm>
        <a:off x="4880609" y="1325359"/>
        <a:ext cx="2113657" cy="1056828"/>
      </dsp:txXfrm>
    </dsp:sp>
    <dsp:sp modelId="{090D3078-7B80-461F-8C88-06CAED639582}">
      <dsp:nvSpPr>
        <dsp:cNvPr id="0" name=""/>
        <dsp:cNvSpPr/>
      </dsp:nvSpPr>
      <dsp:spPr>
        <a:xfrm>
          <a:off x="4184423" y="3467999"/>
          <a:ext cx="2113657" cy="105682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Constitución Heredada</a:t>
          </a:r>
          <a:endParaRPr lang="es-AR" sz="2500" kern="1200" dirty="0"/>
        </a:p>
      </dsp:txBody>
      <dsp:txXfrm>
        <a:off x="4184423" y="3467999"/>
        <a:ext cx="2113657" cy="1056828"/>
      </dsp:txXfrm>
    </dsp:sp>
    <dsp:sp modelId="{B7F8C1C0-2521-4B5B-8F49-0CC94BD45E00}">
      <dsp:nvSpPr>
        <dsp:cNvPr id="0" name=""/>
        <dsp:cNvSpPr/>
      </dsp:nvSpPr>
      <dsp:spPr>
        <a:xfrm>
          <a:off x="1931519" y="3467999"/>
          <a:ext cx="2113657" cy="105682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Edad- Raza- Sexo</a:t>
          </a:r>
          <a:endParaRPr lang="es-AR" sz="2500" kern="1200" dirty="0"/>
        </a:p>
      </dsp:txBody>
      <dsp:txXfrm>
        <a:off x="1931519" y="3467999"/>
        <a:ext cx="2113657" cy="1056828"/>
      </dsp:txXfrm>
    </dsp:sp>
    <dsp:sp modelId="{47A54201-0A0A-4B67-AB14-4FDD997E7D51}">
      <dsp:nvSpPr>
        <dsp:cNvPr id="0" name=""/>
        <dsp:cNvSpPr/>
      </dsp:nvSpPr>
      <dsp:spPr>
        <a:xfrm>
          <a:off x="1235333" y="1325359"/>
          <a:ext cx="2113657" cy="1056828"/>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kern="1200" dirty="0" smtClean="0"/>
            <a:t>Psiquis</a:t>
          </a:r>
          <a:endParaRPr lang="es-AR" sz="2500" kern="1200" dirty="0"/>
        </a:p>
      </dsp:txBody>
      <dsp:txXfrm>
        <a:off x="1235333" y="1325359"/>
        <a:ext cx="2113657" cy="105682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8E759C8-5DCD-429C-99BC-32251E7F47CC}">
      <dsp:nvSpPr>
        <dsp:cNvPr id="0" name=""/>
        <dsp:cNvSpPr/>
      </dsp:nvSpPr>
      <dsp:spPr>
        <a:xfrm>
          <a:off x="3203436" y="3173650"/>
          <a:ext cx="1822727" cy="182272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solidFill>
                <a:srgbClr val="FFFF00"/>
              </a:solidFill>
            </a:rPr>
            <a:t>Amor</a:t>
          </a:r>
          <a:endParaRPr lang="es-AR" sz="1800" kern="1200" dirty="0">
            <a:solidFill>
              <a:srgbClr val="FFFF00"/>
            </a:solidFill>
          </a:endParaRPr>
        </a:p>
      </dsp:txBody>
      <dsp:txXfrm>
        <a:off x="3203436" y="3173650"/>
        <a:ext cx="1822727" cy="1822727"/>
      </dsp:txXfrm>
    </dsp:sp>
    <dsp:sp modelId="{21F068E0-0050-4F0E-8E33-D48D739C9E00}">
      <dsp:nvSpPr>
        <dsp:cNvPr id="0" name=""/>
        <dsp:cNvSpPr/>
      </dsp:nvSpPr>
      <dsp:spPr>
        <a:xfrm rot="10800000">
          <a:off x="641257" y="3825276"/>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EAEAD34-E995-468B-ADDE-70A2956C4ABF}">
      <dsp:nvSpPr>
        <dsp:cNvPr id="0" name=""/>
        <dsp:cNvSpPr/>
      </dsp:nvSpPr>
      <dsp:spPr>
        <a:xfrm>
          <a:off x="3302" y="3574651"/>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Capacidad decisoria y libertad</a:t>
          </a:r>
          <a:endParaRPr lang="es-AR" sz="1600" kern="1200" dirty="0"/>
        </a:p>
      </dsp:txBody>
      <dsp:txXfrm>
        <a:off x="3302" y="3574651"/>
        <a:ext cx="1275909" cy="1020727"/>
      </dsp:txXfrm>
    </dsp:sp>
    <dsp:sp modelId="{4EB4DB68-993A-40BA-BEE0-F0BAB29E0839}">
      <dsp:nvSpPr>
        <dsp:cNvPr id="0" name=""/>
        <dsp:cNvSpPr/>
      </dsp:nvSpPr>
      <dsp:spPr>
        <a:xfrm rot="12342857">
          <a:off x="865356" y="2843434"/>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2AC54B2-E08D-45F5-8FDB-DF82E7C5CCEE}">
      <dsp:nvSpPr>
        <dsp:cNvPr id="0" name=""/>
        <dsp:cNvSpPr/>
      </dsp:nvSpPr>
      <dsp:spPr>
        <a:xfrm>
          <a:off x="347291" y="2067537"/>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Logra ser Haciéndose con un otro</a:t>
          </a:r>
          <a:endParaRPr lang="es-AR" sz="1600" kern="1200" dirty="0"/>
        </a:p>
      </dsp:txBody>
      <dsp:txXfrm>
        <a:off x="347291" y="2067537"/>
        <a:ext cx="1275909" cy="1020727"/>
      </dsp:txXfrm>
    </dsp:sp>
    <dsp:sp modelId="{96F32E45-5061-4F90-93AA-55162172EA71}">
      <dsp:nvSpPr>
        <dsp:cNvPr id="0" name=""/>
        <dsp:cNvSpPr/>
      </dsp:nvSpPr>
      <dsp:spPr>
        <a:xfrm rot="13885714">
          <a:off x="1493267" y="2056059"/>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17AFAA-3A9A-482E-B787-31874384A69D}">
      <dsp:nvSpPr>
        <dsp:cNvPr id="0" name=""/>
        <dsp:cNvSpPr/>
      </dsp:nvSpPr>
      <dsp:spPr>
        <a:xfrm>
          <a:off x="1311126" y="858925"/>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conciencia de sí mismo</a:t>
          </a:r>
          <a:endParaRPr lang="es-AR" sz="1600" kern="1200" dirty="0"/>
        </a:p>
      </dsp:txBody>
      <dsp:txXfrm>
        <a:off x="1311126" y="858925"/>
        <a:ext cx="1275909" cy="1020727"/>
      </dsp:txXfrm>
    </dsp:sp>
    <dsp:sp modelId="{00951459-ACA6-4CE9-8DC4-9B2221578976}">
      <dsp:nvSpPr>
        <dsp:cNvPr id="0" name=""/>
        <dsp:cNvSpPr/>
      </dsp:nvSpPr>
      <dsp:spPr>
        <a:xfrm rot="15428571">
          <a:off x="2400624" y="1619098"/>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C9749CE-DA22-4541-8EC9-2F565E4AEA0E}">
      <dsp:nvSpPr>
        <dsp:cNvPr id="0" name=""/>
        <dsp:cNvSpPr/>
      </dsp:nvSpPr>
      <dsp:spPr>
        <a:xfrm>
          <a:off x="2703909" y="188197"/>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Capacidad de recogerse en su intimidad</a:t>
          </a:r>
          <a:endParaRPr lang="es-AR" sz="1600" kern="1200" dirty="0"/>
        </a:p>
      </dsp:txBody>
      <dsp:txXfrm>
        <a:off x="2703909" y="188197"/>
        <a:ext cx="1275909" cy="1020727"/>
      </dsp:txXfrm>
    </dsp:sp>
    <dsp:sp modelId="{5D198ECA-64AF-4A05-8881-34AC910FE020}">
      <dsp:nvSpPr>
        <dsp:cNvPr id="0" name=""/>
        <dsp:cNvSpPr/>
      </dsp:nvSpPr>
      <dsp:spPr>
        <a:xfrm rot="16971429">
          <a:off x="3407716" y="1619098"/>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21E0BB2-52C4-4DED-8F98-E8CC28603CD5}">
      <dsp:nvSpPr>
        <dsp:cNvPr id="0" name=""/>
        <dsp:cNvSpPr/>
      </dsp:nvSpPr>
      <dsp:spPr>
        <a:xfrm>
          <a:off x="4249781" y="188197"/>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Un ser creado a imagen de Dios</a:t>
          </a:r>
          <a:endParaRPr lang="es-AR" sz="1600" kern="1200" dirty="0"/>
        </a:p>
      </dsp:txBody>
      <dsp:txXfrm>
        <a:off x="4249781" y="188197"/>
        <a:ext cx="1275909" cy="1020727"/>
      </dsp:txXfrm>
    </dsp:sp>
    <dsp:sp modelId="{A42D239A-2429-4F4C-86DB-7730C0234F68}">
      <dsp:nvSpPr>
        <dsp:cNvPr id="0" name=""/>
        <dsp:cNvSpPr/>
      </dsp:nvSpPr>
      <dsp:spPr>
        <a:xfrm rot="18514286">
          <a:off x="4315073" y="2056059"/>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B03634-CB0B-41BB-A5C8-56D702E949C1}">
      <dsp:nvSpPr>
        <dsp:cNvPr id="0" name=""/>
        <dsp:cNvSpPr/>
      </dsp:nvSpPr>
      <dsp:spPr>
        <a:xfrm>
          <a:off x="5642563" y="858925"/>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Posee Identidad e Inteligencia</a:t>
          </a:r>
          <a:endParaRPr lang="es-AR" sz="1600" kern="1200" dirty="0"/>
        </a:p>
      </dsp:txBody>
      <dsp:txXfrm>
        <a:off x="5642563" y="858925"/>
        <a:ext cx="1275909" cy="1020727"/>
      </dsp:txXfrm>
    </dsp:sp>
    <dsp:sp modelId="{CAC05BCD-3A02-4988-A936-97B1638AF81A}">
      <dsp:nvSpPr>
        <dsp:cNvPr id="0" name=""/>
        <dsp:cNvSpPr/>
      </dsp:nvSpPr>
      <dsp:spPr>
        <a:xfrm rot="20057143">
          <a:off x="4942984" y="2843434"/>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73CF672-79E1-45A2-AB21-D45DA339FD24}">
      <dsp:nvSpPr>
        <dsp:cNvPr id="0" name=""/>
        <dsp:cNvSpPr/>
      </dsp:nvSpPr>
      <dsp:spPr>
        <a:xfrm>
          <a:off x="6606399" y="2067537"/>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Único e irrepetible</a:t>
          </a:r>
          <a:endParaRPr lang="es-AR" sz="1600" kern="1200" dirty="0"/>
        </a:p>
      </dsp:txBody>
      <dsp:txXfrm>
        <a:off x="6606399" y="2067537"/>
        <a:ext cx="1275909" cy="1020727"/>
      </dsp:txXfrm>
    </dsp:sp>
    <dsp:sp modelId="{5170B301-0493-4405-91FE-0F8F61E9C2E1}">
      <dsp:nvSpPr>
        <dsp:cNvPr id="0" name=""/>
        <dsp:cNvSpPr/>
      </dsp:nvSpPr>
      <dsp:spPr>
        <a:xfrm>
          <a:off x="5167083" y="3825276"/>
          <a:ext cx="2421258" cy="519477"/>
        </a:xfrm>
        <a:prstGeom prst="lef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601E8DA-6282-4352-978D-FBF0077A2B94}">
      <dsp:nvSpPr>
        <dsp:cNvPr id="0" name=""/>
        <dsp:cNvSpPr/>
      </dsp:nvSpPr>
      <dsp:spPr>
        <a:xfrm>
          <a:off x="6950387" y="3574651"/>
          <a:ext cx="1275909" cy="1020727"/>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s-ES" sz="1600" kern="1200" dirty="0" smtClean="0"/>
            <a:t>Ser Espiritual y Racional</a:t>
          </a:r>
          <a:endParaRPr lang="es-AR" sz="1600" kern="1200" dirty="0"/>
        </a:p>
      </dsp:txBody>
      <dsp:txXfrm>
        <a:off x="6950387" y="3574651"/>
        <a:ext cx="1275909" cy="102072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2D2B8A-ECA0-4739-83A1-9D65594AAE19}" type="datetimeFigureOut">
              <a:rPr lang="es-AR" smtClean="0"/>
              <a:pPr/>
              <a:t>31/03/2016</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B5241-99D8-4797-87C4-8E63187BE81B}" type="slidenum">
              <a:rPr lang="es-AR" smtClean="0"/>
              <a:pPr/>
              <a:t>‹Nº›</a:t>
            </a:fld>
            <a:endParaRPr lang="es-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208B362A-A7E2-418B-8B3B-9A8DD247C982}" type="slidenum">
              <a:rPr lang="es-AR" smtClean="0"/>
              <a:pPr/>
              <a:t>6</a:t>
            </a:fld>
            <a:endParaRPr lang="es-A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31/03/2016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31/03/2016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solidFill>
                  <a:srgbClr val="FFC000"/>
                </a:solidFill>
              </a:rPr>
              <a:t>Prevenir los Trastornos por Consumo de Sustancias es una Tarea  de Todos</a:t>
            </a:r>
            <a:endParaRPr lang="es-AR" dirty="0">
              <a:solidFill>
                <a:srgbClr val="FFC000"/>
              </a:solidFill>
            </a:endParaRPr>
          </a:p>
        </p:txBody>
      </p:sp>
      <p:sp>
        <p:nvSpPr>
          <p:cNvPr id="3" name="2 Subtítulo"/>
          <p:cNvSpPr>
            <a:spLocks noGrp="1"/>
          </p:cNvSpPr>
          <p:nvPr>
            <p:ph type="subTitle" idx="1"/>
          </p:nvPr>
        </p:nvSpPr>
        <p:spPr/>
        <p:txBody>
          <a:bodyPr>
            <a:normAutofit/>
          </a:bodyPr>
          <a:lstStyle/>
          <a:p>
            <a:r>
              <a:rPr lang="es-ES" sz="2800" dirty="0" smtClean="0">
                <a:solidFill>
                  <a:srgbClr val="FFC000"/>
                </a:solidFill>
              </a:rPr>
              <a:t>Dr. Gustavo José Marangoni</a:t>
            </a:r>
            <a:endParaRPr lang="es-AR" sz="2800"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SPECT CEREBRAL</a:t>
            </a:r>
            <a:endParaRPr lang="es-AR" dirty="0">
              <a:solidFill>
                <a:srgbClr val="FFC000"/>
              </a:solidFill>
            </a:endParaRPr>
          </a:p>
        </p:txBody>
      </p:sp>
      <p:pic>
        <p:nvPicPr>
          <p:cNvPr id="7" name="Picture 4" descr="C:\Documents and Settings\Gustavo\Mis documentos\Gustavo J. Marangoni\CAIS\Pacientes\Spects Cerebrales\Mis imágenes copia\Copia de Carrazana.jpg"/>
          <p:cNvPicPr>
            <a:picLocks noChangeAspect="1" noChangeArrowheads="1"/>
          </p:cNvPicPr>
          <p:nvPr/>
        </p:nvPicPr>
        <p:blipFill>
          <a:blip r:embed="rId2" cstate="print"/>
          <a:srcRect/>
          <a:stretch>
            <a:fillRect/>
          </a:stretch>
        </p:blipFill>
        <p:spPr bwMode="auto">
          <a:xfrm>
            <a:off x="1115616" y="1484784"/>
            <a:ext cx="6696744" cy="488101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Modelo Proactivo del Bienestar</a:t>
            </a:r>
            <a:endParaRPr lang="es-AR" dirty="0">
              <a:solidFill>
                <a:srgbClr val="FFC000"/>
              </a:solidFill>
            </a:endParaRPr>
          </a:p>
        </p:txBody>
      </p:sp>
      <p:sp>
        <p:nvSpPr>
          <p:cNvPr id="3" name="2 Marcador de contenido"/>
          <p:cNvSpPr>
            <a:spLocks noGrp="1"/>
          </p:cNvSpPr>
          <p:nvPr>
            <p:ph idx="1"/>
          </p:nvPr>
        </p:nvSpPr>
        <p:spPr/>
        <p:txBody>
          <a:bodyPr/>
          <a:lstStyle/>
          <a:p>
            <a:r>
              <a:rPr lang="es-ES" dirty="0" smtClean="0"/>
              <a:t>El “modelo del bienestar” se centra en la adquisición de competencias, facultades y eficacias propias.</a:t>
            </a:r>
          </a:p>
          <a:p>
            <a:r>
              <a:rPr lang="es-ES" dirty="0" smtClean="0"/>
              <a:t>Toda persona tiene una capacidad de resiliencia que debe se reconocida (Bernard 1991)</a:t>
            </a:r>
          </a:p>
          <a:p>
            <a:r>
              <a:rPr lang="es-ES" dirty="0" smtClean="0"/>
              <a:t>El proceso de adquirir resiliencia es, de hecho, el proceso de la vida Higgins 1994)</a:t>
            </a:r>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ustavo\Mis documentos\Mis imágenes\img041.jpg"/>
          <p:cNvPicPr>
            <a:picLocks noGrp="1" noChangeAspect="1" noChangeArrowheads="1"/>
          </p:cNvPicPr>
          <p:nvPr>
            <p:ph idx="1"/>
          </p:nvPr>
        </p:nvPicPr>
        <p:blipFill>
          <a:blip r:embed="rId2" cstate="print"/>
          <a:srcRect/>
          <a:stretch>
            <a:fillRect/>
          </a:stretch>
        </p:blipFill>
        <p:spPr bwMode="auto">
          <a:xfrm>
            <a:off x="1835696" y="183087"/>
            <a:ext cx="5256584" cy="638897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Niños y Jóvenes resilientes</a:t>
            </a:r>
            <a:endParaRPr lang="es-AR" dirty="0">
              <a:solidFill>
                <a:srgbClr val="FFC000"/>
              </a:solidFill>
            </a:endParaRPr>
          </a:p>
        </p:txBody>
      </p:sp>
      <p:sp>
        <p:nvSpPr>
          <p:cNvPr id="3" name="2 Marcador de contenido"/>
          <p:cNvSpPr>
            <a:spLocks noGrp="1"/>
          </p:cNvSpPr>
          <p:nvPr>
            <p:ph idx="1"/>
          </p:nvPr>
        </p:nvSpPr>
        <p:spPr>
          <a:xfrm>
            <a:off x="323528" y="1268760"/>
            <a:ext cx="8229600" cy="4525963"/>
          </a:xfrm>
        </p:spPr>
        <p:txBody>
          <a:bodyPr>
            <a:normAutofit fontScale="92500" lnSpcReduction="10000"/>
          </a:bodyPr>
          <a:lstStyle/>
          <a:p>
            <a:r>
              <a:rPr lang="es-ES" dirty="0" smtClean="0"/>
              <a:t>Se caracterizan por ser personas socialmente competentes, poseedores de habilidades para la vida tales como: el </a:t>
            </a:r>
            <a:r>
              <a:rPr lang="es-ES" u="sng" dirty="0" smtClean="0">
                <a:solidFill>
                  <a:srgbClr val="FFFF00"/>
                </a:solidFill>
              </a:rPr>
              <a:t>pensamiento crítico</a:t>
            </a:r>
            <a:r>
              <a:rPr lang="es-ES" dirty="0" smtClean="0"/>
              <a:t>, la </a:t>
            </a:r>
            <a:r>
              <a:rPr lang="es-ES" u="sng" dirty="0" smtClean="0">
                <a:solidFill>
                  <a:srgbClr val="FFFF00"/>
                </a:solidFill>
              </a:rPr>
              <a:t>capacidad de resolver problemas </a:t>
            </a:r>
            <a:r>
              <a:rPr lang="es-ES" dirty="0" smtClean="0"/>
              <a:t>y de </a:t>
            </a:r>
            <a:r>
              <a:rPr lang="es-ES" u="sng" dirty="0" smtClean="0">
                <a:solidFill>
                  <a:srgbClr val="FFFF00"/>
                </a:solidFill>
              </a:rPr>
              <a:t>tomar iniciativas</a:t>
            </a:r>
            <a:r>
              <a:rPr lang="es-ES" dirty="0" smtClean="0"/>
              <a:t>. Además son </a:t>
            </a:r>
            <a:r>
              <a:rPr lang="es-ES" dirty="0" smtClean="0">
                <a:solidFill>
                  <a:srgbClr val="FFFF00"/>
                </a:solidFill>
              </a:rPr>
              <a:t>firmes en sus propósitos </a:t>
            </a:r>
            <a:r>
              <a:rPr lang="es-ES" dirty="0" smtClean="0"/>
              <a:t>y tienen una </a:t>
            </a:r>
            <a:r>
              <a:rPr lang="es-ES" u="sng" dirty="0" smtClean="0">
                <a:solidFill>
                  <a:srgbClr val="FFFF00"/>
                </a:solidFill>
              </a:rPr>
              <a:t>visión positiva </a:t>
            </a:r>
            <a:r>
              <a:rPr lang="es-ES" dirty="0" smtClean="0">
                <a:solidFill>
                  <a:srgbClr val="FFFF00"/>
                </a:solidFill>
              </a:rPr>
              <a:t>de su propio futuro</a:t>
            </a:r>
            <a:r>
              <a:rPr lang="es-ES" dirty="0" smtClean="0"/>
              <a:t>. A menudo tienen </a:t>
            </a:r>
            <a:r>
              <a:rPr lang="es-ES" u="sng" dirty="0" smtClean="0">
                <a:solidFill>
                  <a:srgbClr val="FFFF00"/>
                </a:solidFill>
              </a:rPr>
              <a:t>activa participación </a:t>
            </a:r>
            <a:r>
              <a:rPr lang="es-ES" dirty="0" smtClean="0">
                <a:solidFill>
                  <a:srgbClr val="FFFF00"/>
                </a:solidFill>
              </a:rPr>
              <a:t>en iniciativas de cambio social </a:t>
            </a:r>
            <a:r>
              <a:rPr lang="es-ES" dirty="0" smtClean="0"/>
              <a:t>y por lo general poseen un </a:t>
            </a:r>
            <a:r>
              <a:rPr lang="es-ES" u="sng" dirty="0" smtClean="0">
                <a:solidFill>
                  <a:srgbClr val="FFFF00"/>
                </a:solidFill>
              </a:rPr>
              <a:t>sentido de la fe</a:t>
            </a:r>
            <a:r>
              <a:rPr lang="es-ES" dirty="0" smtClean="0"/>
              <a:t>, se consideran espirituales o religiosos (Higgins G.)</a:t>
            </a:r>
            <a:endParaRPr lang="es-A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457200" y="274638"/>
            <a:ext cx="8229600" cy="563562"/>
          </a:xfrm>
        </p:spPr>
        <p:txBody>
          <a:bodyPr>
            <a:normAutofit fontScale="90000"/>
          </a:bodyPr>
          <a:lstStyle/>
          <a:p>
            <a:r>
              <a:rPr lang="es-ES_tradnl" sz="4000" dirty="0" smtClean="0">
                <a:solidFill>
                  <a:srgbClr val="FFC000"/>
                </a:solidFill>
              </a:rPr>
              <a:t>Valores</a:t>
            </a:r>
            <a:endParaRPr lang="es-ES_tradnl" sz="4000" dirty="0">
              <a:solidFill>
                <a:srgbClr val="FFC000"/>
              </a:solidFill>
            </a:endParaRPr>
          </a:p>
        </p:txBody>
      </p:sp>
      <p:sp>
        <p:nvSpPr>
          <p:cNvPr id="32771" name="Rectangle 3"/>
          <p:cNvSpPr>
            <a:spLocks noGrp="1" noChangeArrowheads="1"/>
          </p:cNvSpPr>
          <p:nvPr>
            <p:ph type="body" idx="1"/>
          </p:nvPr>
        </p:nvSpPr>
        <p:spPr>
          <a:xfrm>
            <a:off x="304800" y="1219200"/>
            <a:ext cx="8610600" cy="5181600"/>
          </a:xfrm>
        </p:spPr>
        <p:txBody>
          <a:bodyPr>
            <a:normAutofit fontScale="92500" lnSpcReduction="20000"/>
          </a:bodyPr>
          <a:lstStyle/>
          <a:p>
            <a:r>
              <a:rPr lang="es-ES_tradnl" sz="2800" dirty="0" smtClean="0">
                <a:solidFill>
                  <a:srgbClr val="FFFF00"/>
                </a:solidFill>
              </a:rPr>
              <a:t>Valores Religiosos</a:t>
            </a:r>
            <a:r>
              <a:rPr lang="es-ES_tradnl" sz="2800" dirty="0" smtClean="0"/>
              <a:t>: El hombre como un ser trascendente y con sentido de vida que se manifiesta en la búsqueda de Dios. </a:t>
            </a:r>
            <a:endParaRPr lang="es-AR" sz="2800" dirty="0" smtClean="0"/>
          </a:p>
          <a:p>
            <a:r>
              <a:rPr lang="es-ES_tradnl" sz="2800" dirty="0" smtClean="0">
                <a:solidFill>
                  <a:srgbClr val="FFFF00"/>
                </a:solidFill>
              </a:rPr>
              <a:t>Valores Morales</a:t>
            </a:r>
            <a:r>
              <a:rPr lang="es-ES_tradnl" sz="2800" dirty="0" smtClean="0"/>
              <a:t>: Lo bueno – lo malo. La justa medida. </a:t>
            </a:r>
            <a:endParaRPr lang="es-AR" sz="2800" dirty="0" smtClean="0"/>
          </a:p>
          <a:p>
            <a:r>
              <a:rPr lang="es-ES_tradnl" sz="2800" dirty="0" smtClean="0">
                <a:solidFill>
                  <a:srgbClr val="FFFF00"/>
                </a:solidFill>
              </a:rPr>
              <a:t>Valores Intelectuales</a:t>
            </a:r>
            <a:r>
              <a:rPr lang="es-ES_tradnl" sz="2800" dirty="0" smtClean="0"/>
              <a:t>: Educación y capacitación accesible a toda la sociedad.</a:t>
            </a:r>
            <a:endParaRPr lang="es-AR" sz="2800" dirty="0" smtClean="0"/>
          </a:p>
          <a:p>
            <a:r>
              <a:rPr lang="es-ES_tradnl" sz="2800" dirty="0" smtClean="0">
                <a:solidFill>
                  <a:srgbClr val="FFFF00"/>
                </a:solidFill>
              </a:rPr>
              <a:t>Valores Políticos</a:t>
            </a:r>
            <a:r>
              <a:rPr lang="es-ES_tradnl" sz="2800" dirty="0" smtClean="0"/>
              <a:t>: Procurar el bien común.</a:t>
            </a:r>
            <a:endParaRPr lang="es-AR" sz="2800" dirty="0" smtClean="0"/>
          </a:p>
          <a:p>
            <a:r>
              <a:rPr lang="es-ES_tradnl" sz="2800" dirty="0" smtClean="0">
                <a:solidFill>
                  <a:srgbClr val="FFFF00"/>
                </a:solidFill>
              </a:rPr>
              <a:t>Valores Corporales</a:t>
            </a:r>
            <a:r>
              <a:rPr lang="es-ES_tradnl" sz="2800" dirty="0" smtClean="0"/>
              <a:t>: Bienestar físico.</a:t>
            </a:r>
            <a:endParaRPr lang="es-AR" sz="2800" dirty="0" smtClean="0"/>
          </a:p>
          <a:p>
            <a:r>
              <a:rPr lang="es-ES_tradnl" sz="2800" dirty="0" smtClean="0">
                <a:solidFill>
                  <a:srgbClr val="FFFF00"/>
                </a:solidFill>
              </a:rPr>
              <a:t>Valores Económ</a:t>
            </a:r>
            <a:r>
              <a:rPr lang="es-ES_tradnl" sz="2800" dirty="0" smtClean="0"/>
              <a:t>icos: Vivienda digna, posibilidad laboral, necesidades satisfechas.</a:t>
            </a:r>
            <a:endParaRPr lang="es-AR" sz="2800" dirty="0" smtClean="0"/>
          </a:p>
          <a:p>
            <a:r>
              <a:rPr lang="es-ES_tradnl" sz="2800" dirty="0" smtClean="0">
                <a:solidFill>
                  <a:srgbClr val="FFFF00"/>
                </a:solidFill>
              </a:rPr>
              <a:t>Valores Estéticos</a:t>
            </a:r>
            <a:r>
              <a:rPr lang="es-ES_tradnl" sz="2800" dirty="0" smtClean="0"/>
              <a:t>: Belleza (armonía entre las partes).</a:t>
            </a:r>
            <a:endParaRPr lang="es-AR" sz="2800" dirty="0" smtClean="0"/>
          </a:p>
          <a:p>
            <a:r>
              <a:rPr lang="es-ES_tradnl" sz="2800" dirty="0" smtClean="0">
                <a:solidFill>
                  <a:srgbClr val="FFFF00"/>
                </a:solidFill>
              </a:rPr>
              <a:t>Valores Tecnológicos</a:t>
            </a:r>
            <a:r>
              <a:rPr lang="es-ES_tradnl" sz="2800" dirty="0" smtClean="0"/>
              <a:t>: Adecuados a la realidad, con la finalidad de dar eficiencia y calidad de vida.</a:t>
            </a:r>
            <a:endParaRPr lang="es-AR" sz="2800" dirty="0" smtClean="0"/>
          </a:p>
          <a:p>
            <a:pPr algn="just">
              <a:lnSpc>
                <a:spcPct val="90000"/>
              </a:lnSpc>
            </a:pPr>
            <a:endParaRPr lang="es-ES_tradnl"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Orden de Valores</a:t>
            </a:r>
            <a:endParaRPr lang="es-AR" dirty="0">
              <a:solidFill>
                <a:srgbClr val="FFC000"/>
              </a:solidFill>
            </a:endParaRPr>
          </a:p>
        </p:txBody>
      </p:sp>
      <p:sp>
        <p:nvSpPr>
          <p:cNvPr id="3" name="2 Marcador de contenido"/>
          <p:cNvSpPr>
            <a:spLocks noGrp="1"/>
          </p:cNvSpPr>
          <p:nvPr>
            <p:ph idx="1"/>
          </p:nvPr>
        </p:nvSpPr>
        <p:spPr/>
        <p:txBody>
          <a:bodyPr/>
          <a:lstStyle/>
          <a:p>
            <a:r>
              <a:rPr lang="es-ES" dirty="0" smtClean="0"/>
              <a:t>Ordo </a:t>
            </a:r>
            <a:r>
              <a:rPr lang="es-ES" dirty="0" err="1" smtClean="0"/>
              <a:t>Amoris</a:t>
            </a:r>
            <a:r>
              <a:rPr lang="es-ES" dirty="0" smtClean="0"/>
              <a:t> expresaban los antiguos filósofos cuando se referían al orden del amor. Rescatando el término en nuestro tiempo Max </a:t>
            </a:r>
            <a:r>
              <a:rPr lang="es-ES" dirty="0" err="1" smtClean="0"/>
              <a:t>Scheler</a:t>
            </a:r>
            <a:r>
              <a:rPr lang="es-ES" dirty="0" smtClean="0"/>
              <a:t> dijo “Dadme el </a:t>
            </a:r>
            <a:r>
              <a:rPr lang="es-ES" dirty="0" err="1" smtClean="0"/>
              <a:t>orde</a:t>
            </a:r>
            <a:r>
              <a:rPr lang="es-ES" dirty="0" smtClean="0"/>
              <a:t> </a:t>
            </a:r>
            <a:r>
              <a:rPr lang="es-ES" dirty="0" err="1" smtClean="0"/>
              <a:t>amoris</a:t>
            </a:r>
            <a:r>
              <a:rPr lang="es-ES" dirty="0" smtClean="0"/>
              <a:t> de una persona y tendré a la persona. La manera en que una persona capta los valores y les responde, la jerarquía que establece respecto a ellos en su corazón, define a la persona</a:t>
            </a:r>
            <a:endParaRPr lang="es-A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Orden de Valores</a:t>
            </a:r>
            <a:endParaRPr lang="es-AR" dirty="0">
              <a:solidFill>
                <a:srgbClr val="FFC000"/>
              </a:solidFill>
            </a:endParaRPr>
          </a:p>
        </p:txBody>
      </p:sp>
      <p:sp>
        <p:nvSpPr>
          <p:cNvPr id="3" name="2 Marcador de contenido"/>
          <p:cNvSpPr>
            <a:spLocks noGrp="1"/>
          </p:cNvSpPr>
          <p:nvPr>
            <p:ph idx="1"/>
          </p:nvPr>
        </p:nvSpPr>
        <p:spPr/>
        <p:txBody>
          <a:bodyPr/>
          <a:lstStyle/>
          <a:p>
            <a:r>
              <a:rPr lang="es-ES" dirty="0" smtClean="0"/>
              <a:t>Ordo </a:t>
            </a:r>
            <a:r>
              <a:rPr lang="es-ES" dirty="0" err="1" smtClean="0"/>
              <a:t>Amoris</a:t>
            </a:r>
            <a:r>
              <a:rPr lang="es-ES" dirty="0" smtClean="0"/>
              <a:t> expresaban los antiguos filósofos cuando se referían al orden del amor. Rescatando el término en nuestro tiempo Max </a:t>
            </a:r>
            <a:r>
              <a:rPr lang="es-ES" dirty="0" err="1" smtClean="0"/>
              <a:t>Scheler</a:t>
            </a:r>
            <a:r>
              <a:rPr lang="es-ES" dirty="0" smtClean="0"/>
              <a:t> dijo “Dadme el </a:t>
            </a:r>
            <a:r>
              <a:rPr lang="es-ES" dirty="0" err="1" smtClean="0"/>
              <a:t>orde</a:t>
            </a:r>
            <a:r>
              <a:rPr lang="es-ES" dirty="0" smtClean="0"/>
              <a:t> </a:t>
            </a:r>
            <a:r>
              <a:rPr lang="es-ES" dirty="0" err="1" smtClean="0"/>
              <a:t>amoris</a:t>
            </a:r>
            <a:r>
              <a:rPr lang="es-ES" dirty="0" smtClean="0"/>
              <a:t> de una persona y tendré a la persona. La manera en que una persona capta los valores y les responde, la jerarquía que establece respecto a ellos en su corazón, define a la persona</a:t>
            </a:r>
            <a:endParaRPr lang="es-A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normAutofit fontScale="90000"/>
          </a:bodyPr>
          <a:lstStyle/>
          <a:p>
            <a:r>
              <a:rPr lang="es-ES_tradnl" sz="3600" dirty="0" smtClean="0">
                <a:solidFill>
                  <a:srgbClr val="FFC000"/>
                </a:solidFill>
              </a:rPr>
              <a:t>¿Sabes qué Droga?  ¡Aquí   no te Deseamos</a:t>
            </a:r>
            <a:r>
              <a:rPr lang="es-ES_tradnl" sz="4000" dirty="0" smtClean="0">
                <a:solidFill>
                  <a:srgbClr val="FFC000"/>
                </a:solidFill>
              </a:rPr>
              <a:t>!</a:t>
            </a:r>
            <a:endParaRPr lang="es-ES_tradnl" dirty="0">
              <a:solidFill>
                <a:srgbClr val="FFC000"/>
              </a:solidFill>
            </a:endParaRPr>
          </a:p>
        </p:txBody>
      </p:sp>
      <p:pic>
        <p:nvPicPr>
          <p:cNvPr id="110596" name="Picture 4" descr="AA043679"/>
          <p:cNvPicPr>
            <a:picLocks noGrp="1" noChangeAspect="1" noChangeArrowheads="1"/>
          </p:cNvPicPr>
          <p:nvPr>
            <p:ph type="body" idx="1"/>
          </p:nvPr>
        </p:nvPicPr>
        <p:blipFill>
          <a:blip r:embed="rId2" cstate="print"/>
          <a:srcRect/>
          <a:stretch>
            <a:fillRect/>
          </a:stretch>
        </p:blipFill>
        <p:spPr>
          <a:xfrm>
            <a:off x="684213" y="1462088"/>
            <a:ext cx="3382962" cy="2254250"/>
          </a:xfrm>
          <a:noFill/>
          <a:ln/>
        </p:spPr>
      </p:pic>
      <p:pic>
        <p:nvPicPr>
          <p:cNvPr id="110597" name="Picture 5" descr="ab14283"/>
          <p:cNvPicPr>
            <a:picLocks noChangeAspect="1" noChangeArrowheads="1"/>
          </p:cNvPicPr>
          <p:nvPr/>
        </p:nvPicPr>
        <p:blipFill>
          <a:blip r:embed="rId3" cstate="print"/>
          <a:srcRect/>
          <a:stretch>
            <a:fillRect/>
          </a:stretch>
        </p:blipFill>
        <p:spPr bwMode="auto">
          <a:xfrm>
            <a:off x="4500563" y="1438275"/>
            <a:ext cx="3527425" cy="2335213"/>
          </a:xfrm>
          <a:prstGeom prst="rect">
            <a:avLst/>
          </a:prstGeom>
          <a:noFill/>
        </p:spPr>
      </p:pic>
      <p:pic>
        <p:nvPicPr>
          <p:cNvPr id="110598" name="Picture 6" descr="10161764"/>
          <p:cNvPicPr>
            <a:picLocks noChangeAspect="1" noChangeArrowheads="1"/>
          </p:cNvPicPr>
          <p:nvPr/>
        </p:nvPicPr>
        <p:blipFill>
          <a:blip r:embed="rId4" cstate="print"/>
          <a:srcRect/>
          <a:stretch>
            <a:fillRect/>
          </a:stretch>
        </p:blipFill>
        <p:spPr bwMode="auto">
          <a:xfrm>
            <a:off x="4572000" y="4005263"/>
            <a:ext cx="3384550" cy="2271712"/>
          </a:xfrm>
          <a:prstGeom prst="rect">
            <a:avLst/>
          </a:prstGeom>
          <a:noFill/>
        </p:spPr>
      </p:pic>
      <p:pic>
        <p:nvPicPr>
          <p:cNvPr id="110599" name="Picture 7" descr="E009188"/>
          <p:cNvPicPr>
            <a:picLocks noChangeAspect="1" noChangeArrowheads="1"/>
          </p:cNvPicPr>
          <p:nvPr/>
        </p:nvPicPr>
        <p:blipFill>
          <a:blip r:embed="rId5" cstate="print"/>
          <a:srcRect/>
          <a:stretch>
            <a:fillRect/>
          </a:stretch>
        </p:blipFill>
        <p:spPr bwMode="auto">
          <a:xfrm>
            <a:off x="755650" y="4005263"/>
            <a:ext cx="3313113" cy="22066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AR" dirty="0" smtClean="0">
                <a:solidFill>
                  <a:srgbClr val="FFC000"/>
                </a:solidFill>
              </a:rPr>
              <a:t>Evaluación del Contexto</a:t>
            </a:r>
            <a:endParaRPr lang="es-AR" dirty="0">
              <a:solidFill>
                <a:srgbClr val="FFC000"/>
              </a:solidFill>
            </a:endParaRPr>
          </a:p>
        </p:txBody>
      </p:sp>
      <p:graphicFrame>
        <p:nvGraphicFramePr>
          <p:cNvPr id="6" name="5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C000"/>
                </a:solidFill>
              </a:rPr>
              <a:t>Persona</a:t>
            </a:r>
            <a:endParaRPr lang="es-AR" dirty="0">
              <a:solidFill>
                <a:srgbClr val="FFC000"/>
              </a:solidFill>
            </a:endParaRPr>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22114"/>
          </a:xfrm>
        </p:spPr>
        <p:txBody>
          <a:bodyPr/>
          <a:lstStyle/>
          <a:p>
            <a:r>
              <a:rPr lang="es-ES" dirty="0" smtClean="0">
                <a:solidFill>
                  <a:srgbClr val="FFC000"/>
                </a:solidFill>
              </a:rPr>
              <a:t>Persona</a:t>
            </a:r>
            <a:endParaRPr lang="es-AR" dirty="0">
              <a:solidFill>
                <a:srgbClr val="FFC000"/>
              </a:solidFill>
            </a:endParaRPr>
          </a:p>
        </p:txBody>
      </p:sp>
      <p:graphicFrame>
        <p:nvGraphicFramePr>
          <p:cNvPr id="5" name="4 Marcador de contenido"/>
          <p:cNvGraphicFramePr>
            <a:graphicFrameLocks noGrp="1"/>
          </p:cNvGraphicFramePr>
          <p:nvPr>
            <p:ph idx="1"/>
          </p:nvPr>
        </p:nvGraphicFramePr>
        <p:xfrm>
          <a:off x="457200" y="1124744"/>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67544" y="188640"/>
            <a:ext cx="8352928" cy="576064"/>
          </a:xfrm>
        </p:spPr>
        <p:txBody>
          <a:bodyPr>
            <a:normAutofit/>
          </a:bodyPr>
          <a:lstStyle/>
          <a:p>
            <a:pPr algn="ctr"/>
            <a:r>
              <a:rPr lang="es-ES" sz="2800" dirty="0" smtClean="0">
                <a:solidFill>
                  <a:srgbClr val="FFC000"/>
                </a:solidFill>
              </a:rPr>
              <a:t>El Consumo de Sustancias</a:t>
            </a:r>
            <a:endParaRPr lang="es-AR" sz="2800" dirty="0">
              <a:solidFill>
                <a:srgbClr val="FFC000"/>
              </a:solidFill>
            </a:endParaRPr>
          </a:p>
        </p:txBody>
      </p:sp>
      <p:sp>
        <p:nvSpPr>
          <p:cNvPr id="5" name="4 Marcador de texto"/>
          <p:cNvSpPr>
            <a:spLocks noGrp="1"/>
          </p:cNvSpPr>
          <p:nvPr>
            <p:ph type="body" sz="half" idx="2"/>
          </p:nvPr>
        </p:nvSpPr>
        <p:spPr>
          <a:xfrm>
            <a:off x="467544" y="1124744"/>
            <a:ext cx="5544616" cy="4713387"/>
          </a:xfrm>
        </p:spPr>
        <p:txBody>
          <a:bodyPr>
            <a:normAutofit/>
          </a:bodyPr>
          <a:lstStyle/>
          <a:p>
            <a:r>
              <a:rPr lang="es-ES" sz="2800" dirty="0" smtClean="0"/>
              <a:t>El daño, depende del tipo de sustancia,  de la frecuencia  de uso, la  dosis usada, la vía que usa, pero todas afectan al cerebro,  alterando  sus emociones, sus conductas,  sus percepciones, la memoria, el registro del otro, una pérdida de valores y  de la capacidad de autoconciencia  lo que los lleva paulatinamente  a la marginalidad social y   espiritual</a:t>
            </a:r>
            <a:endParaRPr lang="es-AR" sz="2800" dirty="0" smtClean="0"/>
          </a:p>
          <a:p>
            <a:endParaRPr lang="es-AR" sz="2000" dirty="0"/>
          </a:p>
        </p:txBody>
      </p:sp>
      <p:pic>
        <p:nvPicPr>
          <p:cNvPr id="9" name="Picture 3" descr="C:\Documents and Settings\Gustavo\Mis documentos\Gustavo J. Marangoni\Mis imágenes O\Medicina\Consumidores\abuso-de-las-drogas.jpg"/>
          <p:cNvPicPr>
            <a:picLocks noChangeAspect="1" noChangeArrowheads="1"/>
          </p:cNvPicPr>
          <p:nvPr/>
        </p:nvPicPr>
        <p:blipFill>
          <a:blip r:embed="rId2" cstate="print"/>
          <a:srcRect/>
          <a:stretch>
            <a:fillRect/>
          </a:stretch>
        </p:blipFill>
        <p:spPr bwMode="auto">
          <a:xfrm>
            <a:off x="6588224" y="1268760"/>
            <a:ext cx="2376264" cy="2368317"/>
          </a:xfrm>
          <a:prstGeom prst="rect">
            <a:avLst/>
          </a:prstGeom>
          <a:noFill/>
        </p:spPr>
      </p:pic>
      <p:pic>
        <p:nvPicPr>
          <p:cNvPr id="10" name="Picture 2" descr="C:\Documents and Settings\Gustavo\Mis documentos\Gustavo J. Marangoni\Mis imágenes O\Medicina\Consumidores\images (13).jpg"/>
          <p:cNvPicPr>
            <a:picLocks noChangeAspect="1" noChangeArrowheads="1"/>
          </p:cNvPicPr>
          <p:nvPr/>
        </p:nvPicPr>
        <p:blipFill>
          <a:blip r:embed="rId3" cstate="print"/>
          <a:srcRect/>
          <a:stretch>
            <a:fillRect/>
          </a:stretch>
        </p:blipFill>
        <p:spPr bwMode="auto">
          <a:xfrm>
            <a:off x="6444208" y="4005064"/>
            <a:ext cx="2314417" cy="23877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326932" y="980728"/>
            <a:ext cx="184730"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3 Título"/>
          <p:cNvSpPr>
            <a:spLocks noGrp="1"/>
          </p:cNvSpPr>
          <p:nvPr>
            <p:ph type="title"/>
          </p:nvPr>
        </p:nvSpPr>
        <p:spPr>
          <a:xfrm>
            <a:off x="0" y="0"/>
            <a:ext cx="9144000" cy="692696"/>
          </a:xfrm>
        </p:spPr>
        <p:txBody>
          <a:bodyPr>
            <a:normAutofit/>
          </a:bodyPr>
          <a:lstStyle/>
          <a:p>
            <a:pPr algn="ctr"/>
            <a:r>
              <a:rPr lang="es-ES" sz="2400" dirty="0" smtClean="0">
                <a:solidFill>
                  <a:srgbClr val="FFC000"/>
                </a:solidFill>
              </a:rPr>
              <a:t>La Juventud y las Drogas: “Facilitar su Consumo es Perversión”</a:t>
            </a:r>
            <a:endParaRPr lang="es-AR" sz="2400" dirty="0">
              <a:solidFill>
                <a:srgbClr val="FFC000"/>
              </a:solidFill>
            </a:endParaRPr>
          </a:p>
        </p:txBody>
      </p:sp>
      <p:pic>
        <p:nvPicPr>
          <p:cNvPr id="10" name="Picture 3" descr="C:\Documents and Settings\Gustavo\Mis documentos\Gustavo J. Marangoni\Mis imágenes O\Medicina\Consumidores\image004.gif"/>
          <p:cNvPicPr>
            <a:picLocks noGrp="1" noChangeAspect="1" noChangeArrowheads="1"/>
          </p:cNvPicPr>
          <p:nvPr>
            <p:ph idx="1"/>
          </p:nvPr>
        </p:nvPicPr>
        <p:blipFill>
          <a:blip r:embed="rId3" cstate="print"/>
          <a:stretch>
            <a:fillRect/>
          </a:stretch>
        </p:blipFill>
        <p:spPr bwMode="auto">
          <a:xfrm>
            <a:off x="4283075" y="932656"/>
            <a:ext cx="3695700" cy="4533900"/>
          </a:xfrm>
          <a:prstGeom prst="rect">
            <a:avLst/>
          </a:prstGeom>
          <a:noFill/>
        </p:spPr>
      </p:pic>
      <p:sp>
        <p:nvSpPr>
          <p:cNvPr id="8" name="7 Marcador de texto"/>
          <p:cNvSpPr>
            <a:spLocks noGrp="1"/>
          </p:cNvSpPr>
          <p:nvPr>
            <p:ph type="body" sz="half" idx="2"/>
          </p:nvPr>
        </p:nvSpPr>
        <p:spPr>
          <a:xfrm>
            <a:off x="251520" y="1124744"/>
            <a:ext cx="4104456" cy="5184576"/>
          </a:xfrm>
        </p:spPr>
        <p:txBody>
          <a:bodyPr>
            <a:noAutofit/>
          </a:bodyPr>
          <a:lstStyle/>
          <a:p>
            <a:r>
              <a:rPr lang="es-ES" sz="2400" dirty="0" smtClean="0"/>
              <a:t>Al principio, les brinda un camino de falsa sensación de bienestar y alegría,  después estas sensaciones placenteras se graban en la memoria emocional llamándolos a repetir esa agradable experiencia, luego altera su autoconciencia,  los obnubila,  pierden la capacidad de conectarse con los demás , y hacen mala lectura contextual y social. </a:t>
            </a:r>
            <a:endParaRPr lang="es-AR" sz="2400" dirty="0" smtClean="0"/>
          </a:p>
          <a:p>
            <a:endParaRPr lang="es-AR" sz="1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C000"/>
                </a:solidFill>
              </a:rPr>
              <a:t>Perfil del Consumidor Crónico</a:t>
            </a:r>
            <a:endParaRPr lang="es-AR" b="1" dirty="0">
              <a:solidFill>
                <a:srgbClr val="FFC000"/>
              </a:solidFill>
            </a:endParaRPr>
          </a:p>
        </p:txBody>
      </p:sp>
      <p:sp>
        <p:nvSpPr>
          <p:cNvPr id="3" name="2 Marcador de contenido"/>
          <p:cNvSpPr>
            <a:spLocks noGrp="1"/>
          </p:cNvSpPr>
          <p:nvPr>
            <p:ph idx="1"/>
          </p:nvPr>
        </p:nvSpPr>
        <p:spPr/>
        <p:txBody>
          <a:bodyPr>
            <a:normAutofit fontScale="92500"/>
          </a:bodyPr>
          <a:lstStyle/>
          <a:p>
            <a:r>
              <a:rPr lang="es-AR" dirty="0" smtClean="0"/>
              <a:t>Las lesiones de la corteza cerebral afectan la toma de decisiones y el procesamiento emocional, poseen dificultades para aprender de los errores, y producen alteraciones de la conducta social, pero al conservar otras capacidades intelectuales, aparentan manejarse en un  nivel de normalidad. </a:t>
            </a:r>
          </a:p>
          <a:p>
            <a:r>
              <a:rPr lang="es-AR" dirty="0" smtClean="0"/>
              <a:t>En su vida social, laboral, emocional y espiritual,  son proclives a tomar decisiones y adoptar conductas con consecuencias negativas</a:t>
            </a:r>
            <a:endParaRPr lang="es-A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smtClean="0">
                <a:solidFill>
                  <a:srgbClr val="FFC000"/>
                </a:solidFill>
              </a:rPr>
              <a:t>Perfil del Consumidor Crónico</a:t>
            </a:r>
            <a:endParaRPr lang="es-AR" sz="4000" b="1" dirty="0">
              <a:solidFill>
                <a:srgbClr val="FFC000"/>
              </a:solidFill>
            </a:endParaRPr>
          </a:p>
        </p:txBody>
      </p:sp>
      <p:sp>
        <p:nvSpPr>
          <p:cNvPr id="3" name="2 Marcador de contenido"/>
          <p:cNvSpPr>
            <a:spLocks noGrp="1"/>
          </p:cNvSpPr>
          <p:nvPr>
            <p:ph idx="1"/>
          </p:nvPr>
        </p:nvSpPr>
        <p:spPr/>
        <p:txBody>
          <a:bodyPr>
            <a:normAutofit fontScale="85000" lnSpcReduction="10000"/>
          </a:bodyPr>
          <a:lstStyle/>
          <a:p>
            <a:pPr lvl="0"/>
            <a:r>
              <a:rPr lang="es-ES" dirty="0" smtClean="0"/>
              <a:t>Tiene preferencia por opciones de alto riesgo</a:t>
            </a:r>
            <a:endParaRPr lang="es-AR" dirty="0" smtClean="0"/>
          </a:p>
          <a:p>
            <a:pPr lvl="0"/>
            <a:r>
              <a:rPr lang="es-ES" dirty="0" smtClean="0"/>
              <a:t>Demuestra incapacidad para evaluar adecuadamente las probabilidades de recompensa o castigo asociadas a cada opción o de aprender de la experiencia vivida.</a:t>
            </a:r>
            <a:endParaRPr lang="es-AR" dirty="0" smtClean="0"/>
          </a:p>
          <a:p>
            <a:pPr lvl="0"/>
            <a:r>
              <a:rPr lang="es-ES" dirty="0" smtClean="0"/>
              <a:t>Tiene una marcada hipersensibilidad a la recompensa</a:t>
            </a:r>
            <a:endParaRPr lang="es-AR" dirty="0" smtClean="0"/>
          </a:p>
          <a:p>
            <a:pPr lvl="0"/>
            <a:r>
              <a:rPr lang="es-ES" dirty="0" smtClean="0"/>
              <a:t>Y una insensibilidad notoria al castigo</a:t>
            </a:r>
            <a:endParaRPr lang="es-AR" dirty="0" smtClean="0"/>
          </a:p>
          <a:p>
            <a:pPr lvl="0"/>
            <a:r>
              <a:rPr lang="es-ES" dirty="0" smtClean="0"/>
              <a:t>Problemas de funciones  ejecutivas (memoria de trabajo deficiente o poca capacidad atencional</a:t>
            </a:r>
            <a:endParaRPr lang="es-AR" dirty="0" smtClean="0"/>
          </a:p>
          <a:p>
            <a:pPr lvl="0"/>
            <a:r>
              <a:rPr lang="es-ES" dirty="0" smtClean="0"/>
              <a:t>Desinhibición y/o problemas en el control de impulsos</a:t>
            </a:r>
            <a:endParaRPr lang="es-AR" dirty="0" smtClean="0"/>
          </a:p>
          <a:p>
            <a:endParaRPr lang="es-A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solidFill>
                  <a:srgbClr val="FFC000"/>
                </a:solidFill>
              </a:rPr>
              <a:t>Perfil del Consumidor Crónico</a:t>
            </a:r>
            <a:endParaRPr lang="es-AR" b="1" dirty="0">
              <a:solidFill>
                <a:srgbClr val="FFC000"/>
              </a:solidFill>
            </a:endParaRPr>
          </a:p>
        </p:txBody>
      </p:sp>
      <p:sp>
        <p:nvSpPr>
          <p:cNvPr id="3" name="2 Marcador de contenido"/>
          <p:cNvSpPr>
            <a:spLocks noGrp="1"/>
          </p:cNvSpPr>
          <p:nvPr>
            <p:ph idx="1"/>
          </p:nvPr>
        </p:nvSpPr>
        <p:spPr/>
        <p:txBody>
          <a:bodyPr>
            <a:normAutofit fontScale="85000" lnSpcReduction="20000"/>
          </a:bodyPr>
          <a:lstStyle/>
          <a:p>
            <a:r>
              <a:rPr lang="es-AR" sz="3800" dirty="0" smtClean="0"/>
              <a:t>Presentan </a:t>
            </a:r>
            <a:r>
              <a:rPr lang="es-AR" sz="3800" dirty="0" smtClean="0"/>
              <a:t>problemas para adaptarse a los cambios que se producen en las tareas. Muestran dificultades en la planificación de sus actividades diarias y de </a:t>
            </a:r>
            <a:r>
              <a:rPr lang="es-AR" sz="3800" dirty="0" smtClean="0"/>
              <a:t>futuro. Más que por el pensamiento reflexivo, se  </a:t>
            </a:r>
            <a:r>
              <a:rPr lang="es-AR" sz="3800" dirty="0" smtClean="0"/>
              <a:t>guían </a:t>
            </a:r>
            <a:r>
              <a:rPr lang="es-AR" sz="3800" dirty="0" smtClean="0"/>
              <a:t>por </a:t>
            </a:r>
            <a:r>
              <a:rPr lang="es-AR" sz="3800" dirty="0" smtClean="0"/>
              <a:t>la  inmediatez y la impulsividad. </a:t>
            </a:r>
            <a:r>
              <a:rPr lang="es-AR" sz="3800" dirty="0" smtClean="0"/>
              <a:t>No pueden </a:t>
            </a:r>
            <a:r>
              <a:rPr lang="es-AR" sz="3800" dirty="0" smtClean="0"/>
              <a:t>utilizar las emociones y sentimientos para guiar la conducta</a:t>
            </a:r>
            <a:r>
              <a:rPr lang="es-AR" sz="3800" i="1" dirty="0" smtClean="0"/>
              <a:t>	 </a:t>
            </a:r>
            <a:r>
              <a:rPr lang="es-AR" sz="3800" dirty="0" smtClean="0"/>
              <a:t>por la senda del bienestar emocional, social y espiritual </a:t>
            </a:r>
          </a:p>
          <a:p>
            <a:pPr>
              <a:buNone/>
            </a:pPr>
            <a:r>
              <a:rPr lang="es-AR" sz="3800" dirty="0" smtClean="0"/>
              <a:t> </a:t>
            </a:r>
          </a:p>
          <a:p>
            <a:endParaRPr lang="es-AR" dirty="0"/>
          </a:p>
        </p:txBody>
      </p:sp>
    </p:spTree>
  </p:cSld>
  <p:clrMapOvr>
    <a:masterClrMapping/>
  </p:clrMapOvr>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00449E"/>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TotalTime>
  <Words>808</Words>
  <Application>Microsoft Office PowerPoint</Application>
  <PresentationFormat>Presentación en pantalla (4:3)</PresentationFormat>
  <Paragraphs>63</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Prevenir los Trastornos por Consumo de Sustancias es una Tarea  de Todos</vt:lpstr>
      <vt:lpstr>Evaluación del Contexto</vt:lpstr>
      <vt:lpstr>Persona</vt:lpstr>
      <vt:lpstr>Persona</vt:lpstr>
      <vt:lpstr>El Consumo de Sustancias</vt:lpstr>
      <vt:lpstr>La Juventud y las Drogas: “Facilitar su Consumo es Perversión”</vt:lpstr>
      <vt:lpstr>Perfil del Consumidor Crónico</vt:lpstr>
      <vt:lpstr>Perfil del Consumidor Crónico</vt:lpstr>
      <vt:lpstr>Perfil del Consumidor Crónico</vt:lpstr>
      <vt:lpstr>SPECT CEREBRAL</vt:lpstr>
      <vt:lpstr>Modelo Proactivo del Bienestar</vt:lpstr>
      <vt:lpstr>Diapositiva 12</vt:lpstr>
      <vt:lpstr>Niños y Jóvenes resilientes</vt:lpstr>
      <vt:lpstr>Valores</vt:lpstr>
      <vt:lpstr>Orden de Valores</vt:lpstr>
      <vt:lpstr>Orden de Valores</vt:lpstr>
      <vt:lpstr>¿Sabes qué Droga?  ¡Aquí   no te Deseamos!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MARANGONI</cp:lastModifiedBy>
  <cp:revision>16</cp:revision>
  <dcterms:modified xsi:type="dcterms:W3CDTF">2016-03-31T21:21:39Z</dcterms:modified>
</cp:coreProperties>
</file>