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Evaluación </a:t>
            </a:r>
            <a:r>
              <a:rPr lang="es-ES" dirty="0" smtClean="0"/>
              <a:t>Psicométrica Comportamental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2000" dirty="0" smtClean="0"/>
              <a:t>Autor del Proyecto de Investigación: </a:t>
            </a:r>
            <a:r>
              <a:rPr lang="es-ES" sz="2000" dirty="0" smtClean="0"/>
              <a:t>Gustavo José Marangoni</a:t>
            </a:r>
            <a:endParaRPr lang="es-AR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TANGRAM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g0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778896" cy="637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764704"/>
            <a:ext cx="3816424" cy="505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Documents and Settings\Gustavo\Mis documentos\Gustavo J. Marangoni\CAIS\Investigaciones y Trabajos\Tangram\img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200467" cy="6300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14" y="836711"/>
            <a:ext cx="4739057" cy="53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764704"/>
            <a:ext cx="3816424" cy="5054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475655" y="836714"/>
          <a:ext cx="6552728" cy="5381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843"/>
                <a:gridCol w="309612"/>
                <a:gridCol w="309612"/>
                <a:gridCol w="309612"/>
                <a:gridCol w="335049"/>
              </a:tblGrid>
              <a:tr h="41393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Evaluación</a:t>
                      </a:r>
                      <a:r>
                        <a:rPr lang="es-ES" baseline="0" dirty="0" smtClean="0"/>
                        <a:t> Psicométrica Comportamental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</a:t>
                      </a:r>
                      <a:endParaRPr lang="es-AR" dirty="0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Proceso mnésico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Atención y Concentración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Inhibición de la interferencia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Aprendizaje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Registrar la información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Almacenar la información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Recobrar la información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Reconocimiento visual (percepción focal)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Percepción espacial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Praxia construccional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Defectos construccionales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13939">
                <a:tc>
                  <a:txBody>
                    <a:bodyPr/>
                    <a:lstStyle/>
                    <a:p>
                      <a:r>
                        <a:rPr lang="es-ES" dirty="0" smtClean="0"/>
                        <a:t>Perseveraciones (de rotación o posición)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58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Intermedio</vt:lpstr>
      <vt:lpstr>TANGRAM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MARANGONI</cp:lastModifiedBy>
  <cp:revision>10</cp:revision>
  <dcterms:modified xsi:type="dcterms:W3CDTF">2013-10-01T16:15:57Z</dcterms:modified>
</cp:coreProperties>
</file>